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6"/>
  </p:notesMasterIdLst>
  <p:sldIdLst>
    <p:sldId id="258" r:id="rId2"/>
    <p:sldId id="282" r:id="rId3"/>
    <p:sldId id="263" r:id="rId4"/>
    <p:sldId id="285" r:id="rId5"/>
    <p:sldId id="269" r:id="rId6"/>
    <p:sldId id="270" r:id="rId7"/>
    <p:sldId id="271" r:id="rId8"/>
    <p:sldId id="272" r:id="rId9"/>
    <p:sldId id="281" r:id="rId10"/>
    <p:sldId id="267" r:id="rId11"/>
    <p:sldId id="274" r:id="rId12"/>
    <p:sldId id="276" r:id="rId13"/>
    <p:sldId id="286" r:id="rId14"/>
    <p:sldId id="268" r:id="rId15"/>
    <p:sldId id="279" r:id="rId16"/>
    <p:sldId id="280" r:id="rId17"/>
    <p:sldId id="283" r:id="rId18"/>
    <p:sldId id="289" r:id="rId19"/>
    <p:sldId id="284" r:id="rId20"/>
    <p:sldId id="277" r:id="rId21"/>
    <p:sldId id="290" r:id="rId22"/>
    <p:sldId id="292" r:id="rId23"/>
    <p:sldId id="293" r:id="rId24"/>
    <p:sldId id="294" r:id="rId25"/>
    <p:sldId id="295" r:id="rId26"/>
    <p:sldId id="301" r:id="rId27"/>
    <p:sldId id="291" r:id="rId28"/>
    <p:sldId id="296" r:id="rId29"/>
    <p:sldId id="275" r:id="rId30"/>
    <p:sldId id="297" r:id="rId31"/>
    <p:sldId id="300" r:id="rId32"/>
    <p:sldId id="299" r:id="rId33"/>
    <p:sldId id="298" r:id="rId34"/>
    <p:sldId id="287" r:id="rId35"/>
  </p:sldIdLst>
  <p:sldSz cx="11430000" cy="142890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CC"/>
    <a:srgbClr val="000000"/>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8AB854-FDB2-4157-A75F-8901DD85B313}" v="193" dt="2024-08-06T18:06:28.6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29" autoAdjust="0"/>
    <p:restoredTop sz="94604" autoAdjust="0"/>
  </p:normalViewPr>
  <p:slideViewPr>
    <p:cSldViewPr snapToGrid="0">
      <p:cViewPr varScale="1">
        <p:scale>
          <a:sx n="51" d="100"/>
          <a:sy n="51" d="100"/>
        </p:scale>
        <p:origin x="325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rul Ikhwan Faizi" userId="900c1d3f3e178eb1" providerId="LiveId" clId="{FD8AB854-FDB2-4157-A75F-8901DD85B313}"/>
    <pc:docChg chg="undo redo custSel addSld delSld modSld sldOrd">
      <pc:chgData name="Amirul Ikhwan Faizi" userId="900c1d3f3e178eb1" providerId="LiveId" clId="{FD8AB854-FDB2-4157-A75F-8901DD85B313}" dt="2024-08-06T18:06:28.667" v="18301" actId="20577"/>
      <pc:docMkLst>
        <pc:docMk/>
      </pc:docMkLst>
      <pc:sldChg chg="addSp delSp modSp mod ord">
        <pc:chgData name="Amirul Ikhwan Faizi" userId="900c1d3f3e178eb1" providerId="LiveId" clId="{FD8AB854-FDB2-4157-A75F-8901DD85B313}" dt="2024-07-27T06:43:03.933" v="8267" actId="20577"/>
        <pc:sldMkLst>
          <pc:docMk/>
          <pc:sldMk cId="996887338" sldId="258"/>
        </pc:sldMkLst>
        <pc:spChg chg="mod">
          <ac:chgData name="Amirul Ikhwan Faizi" userId="900c1d3f3e178eb1" providerId="LiveId" clId="{FD8AB854-FDB2-4157-A75F-8901DD85B313}" dt="2024-07-27T06:43:03.933" v="8267" actId="20577"/>
          <ac:spMkLst>
            <pc:docMk/>
            <pc:sldMk cId="996887338" sldId="258"/>
            <ac:spMk id="2" creationId="{7DF69DF3-4779-5891-2326-684EFDBCD459}"/>
          </ac:spMkLst>
        </pc:spChg>
        <pc:spChg chg="mod">
          <ac:chgData name="Amirul Ikhwan Faizi" userId="900c1d3f3e178eb1" providerId="LiveId" clId="{FD8AB854-FDB2-4157-A75F-8901DD85B313}" dt="2024-06-27T00:54:41.035" v="400" actId="2711"/>
          <ac:spMkLst>
            <pc:docMk/>
            <pc:sldMk cId="996887338" sldId="258"/>
            <ac:spMk id="13" creationId="{D574C695-AEFC-7FC2-1E06-EB0A8E712522}"/>
          </ac:spMkLst>
        </pc:spChg>
        <pc:spChg chg="mod">
          <ac:chgData name="Amirul Ikhwan Faizi" userId="900c1d3f3e178eb1" providerId="LiveId" clId="{FD8AB854-FDB2-4157-A75F-8901DD85B313}" dt="2024-06-27T00:55:54.636" v="409" actId="2711"/>
          <ac:spMkLst>
            <pc:docMk/>
            <pc:sldMk cId="996887338" sldId="258"/>
            <ac:spMk id="14" creationId="{6321193E-2A2F-C4A0-3288-BB800F328303}"/>
          </ac:spMkLst>
        </pc:spChg>
        <pc:grpChg chg="add mod">
          <ac:chgData name="Amirul Ikhwan Faizi" userId="900c1d3f3e178eb1" providerId="LiveId" clId="{FD8AB854-FDB2-4157-A75F-8901DD85B313}" dt="2024-07-24T03:35:57.759" v="5381" actId="1076"/>
          <ac:grpSpMkLst>
            <pc:docMk/>
            <pc:sldMk cId="996887338" sldId="258"/>
            <ac:grpSpMk id="22" creationId="{58A74904-3B73-0B53-EF8D-DE9026CCF28C}"/>
          </ac:grpSpMkLst>
        </pc:grpChg>
        <pc:picChg chg="add del mod">
          <ac:chgData name="Amirul Ikhwan Faizi" userId="900c1d3f3e178eb1" providerId="LiveId" clId="{FD8AB854-FDB2-4157-A75F-8901DD85B313}" dt="2024-06-27T00:51:22.154" v="366" actId="478"/>
          <ac:picMkLst>
            <pc:docMk/>
            <pc:sldMk cId="996887338" sldId="258"/>
            <ac:picMk id="5" creationId="{E692F6A3-CC5D-E890-CB82-6E04D452FF5F}"/>
          </ac:picMkLst>
        </pc:picChg>
        <pc:picChg chg="mod">
          <ac:chgData name="Amirul Ikhwan Faizi" userId="900c1d3f3e178eb1" providerId="LiveId" clId="{FD8AB854-FDB2-4157-A75F-8901DD85B313}" dt="2024-07-24T03:36:09.172" v="5383" actId="1076"/>
          <ac:picMkLst>
            <pc:docMk/>
            <pc:sldMk cId="996887338" sldId="258"/>
            <ac:picMk id="8" creationId="{FD0C38C1-ED1F-A9A6-D792-8FF1E538239A}"/>
          </ac:picMkLst>
        </pc:picChg>
        <pc:picChg chg="mod">
          <ac:chgData name="Amirul Ikhwan Faizi" userId="900c1d3f3e178eb1" providerId="LiveId" clId="{FD8AB854-FDB2-4157-A75F-8901DD85B313}" dt="2024-06-27T00:55:59.057" v="410" actId="1076"/>
          <ac:picMkLst>
            <pc:docMk/>
            <pc:sldMk cId="996887338" sldId="258"/>
            <ac:picMk id="10" creationId="{BE4E537E-0897-92EF-99DD-4FE6B68208DE}"/>
          </ac:picMkLst>
        </pc:picChg>
        <pc:picChg chg="add mod">
          <ac:chgData name="Amirul Ikhwan Faizi" userId="900c1d3f3e178eb1" providerId="LiveId" clId="{FD8AB854-FDB2-4157-A75F-8901DD85B313}" dt="2024-06-27T00:52:57.573" v="397" actId="164"/>
          <ac:picMkLst>
            <pc:docMk/>
            <pc:sldMk cId="996887338" sldId="258"/>
            <ac:picMk id="15" creationId="{EF336AEF-116E-45B6-ACBB-572322C0EC8D}"/>
          </ac:picMkLst>
        </pc:picChg>
        <pc:picChg chg="add mod">
          <ac:chgData name="Amirul Ikhwan Faizi" userId="900c1d3f3e178eb1" providerId="LiveId" clId="{FD8AB854-FDB2-4157-A75F-8901DD85B313}" dt="2024-06-27T00:52:57.573" v="397" actId="164"/>
          <ac:picMkLst>
            <pc:docMk/>
            <pc:sldMk cId="996887338" sldId="258"/>
            <ac:picMk id="17" creationId="{CA448B53-5144-4B6B-D0BD-7A460897B486}"/>
          </ac:picMkLst>
        </pc:picChg>
        <pc:picChg chg="add mod">
          <ac:chgData name="Amirul Ikhwan Faizi" userId="900c1d3f3e178eb1" providerId="LiveId" clId="{FD8AB854-FDB2-4157-A75F-8901DD85B313}" dt="2024-06-27T00:52:57.573" v="397" actId="164"/>
          <ac:picMkLst>
            <pc:docMk/>
            <pc:sldMk cId="996887338" sldId="258"/>
            <ac:picMk id="19" creationId="{C848B933-2A4C-53D5-428D-F560D820B7B2}"/>
          </ac:picMkLst>
        </pc:picChg>
        <pc:picChg chg="add mod">
          <ac:chgData name="Amirul Ikhwan Faizi" userId="900c1d3f3e178eb1" providerId="LiveId" clId="{FD8AB854-FDB2-4157-A75F-8901DD85B313}" dt="2024-06-27T00:52:57.573" v="397" actId="164"/>
          <ac:picMkLst>
            <pc:docMk/>
            <pc:sldMk cId="996887338" sldId="258"/>
            <ac:picMk id="21" creationId="{6E460148-709D-47D3-9EBC-768DDFCE7A1C}"/>
          </ac:picMkLst>
        </pc:picChg>
      </pc:sldChg>
      <pc:sldChg chg="addSp delSp modSp del mod ord">
        <pc:chgData name="Amirul Ikhwan Faizi" userId="900c1d3f3e178eb1" providerId="LiveId" clId="{FD8AB854-FDB2-4157-A75F-8901DD85B313}" dt="2024-08-06T17:29:53.849" v="18006" actId="2696"/>
        <pc:sldMkLst>
          <pc:docMk/>
          <pc:sldMk cId="2824413582" sldId="262"/>
        </pc:sldMkLst>
        <pc:spChg chg="mod">
          <ac:chgData name="Amirul Ikhwan Faizi" userId="900c1d3f3e178eb1" providerId="LiveId" clId="{FD8AB854-FDB2-4157-A75F-8901DD85B313}" dt="2024-07-01T10:21:22.572" v="431" actId="2711"/>
          <ac:spMkLst>
            <pc:docMk/>
            <pc:sldMk cId="2824413582" sldId="262"/>
            <ac:spMk id="2" creationId="{8AC027EF-6FF9-D5E3-A905-F3F163DDE3BF}"/>
          </ac:spMkLst>
        </pc:spChg>
        <pc:spChg chg="add mod">
          <ac:chgData name="Amirul Ikhwan Faizi" userId="900c1d3f3e178eb1" providerId="LiveId" clId="{FD8AB854-FDB2-4157-A75F-8901DD85B313}" dt="2024-07-27T06:43:38.717" v="8271" actId="255"/>
          <ac:spMkLst>
            <pc:docMk/>
            <pc:sldMk cId="2824413582" sldId="262"/>
            <ac:spMk id="3" creationId="{247C3C3B-8E85-A964-D56D-C1F44193815F}"/>
          </ac:spMkLst>
        </pc:spChg>
        <pc:spChg chg="mod">
          <ac:chgData name="Amirul Ikhwan Faizi" userId="900c1d3f3e178eb1" providerId="LiveId" clId="{FD8AB854-FDB2-4157-A75F-8901DD85B313}" dt="2024-07-01T10:21:22.572" v="431" actId="2711"/>
          <ac:spMkLst>
            <pc:docMk/>
            <pc:sldMk cId="2824413582" sldId="262"/>
            <ac:spMk id="8" creationId="{CF34B3BC-92D3-C3CA-0EF9-5728707D830B}"/>
          </ac:spMkLst>
        </pc:spChg>
        <pc:spChg chg="mod">
          <ac:chgData name="Amirul Ikhwan Faizi" userId="900c1d3f3e178eb1" providerId="LiveId" clId="{FD8AB854-FDB2-4157-A75F-8901DD85B313}" dt="2024-07-01T10:21:22.572" v="431" actId="2711"/>
          <ac:spMkLst>
            <pc:docMk/>
            <pc:sldMk cId="2824413582" sldId="262"/>
            <ac:spMk id="10" creationId="{7FAA2AA6-0270-5BCD-84E8-25EBC018A216}"/>
          </ac:spMkLst>
        </pc:spChg>
        <pc:spChg chg="mod">
          <ac:chgData name="Amirul Ikhwan Faizi" userId="900c1d3f3e178eb1" providerId="LiveId" clId="{FD8AB854-FDB2-4157-A75F-8901DD85B313}" dt="2024-07-27T06:43:48.755" v="8273" actId="1076"/>
          <ac:spMkLst>
            <pc:docMk/>
            <pc:sldMk cId="2824413582" sldId="262"/>
            <ac:spMk id="14" creationId="{F85B67EA-FA50-5EDC-81E9-A3FE31A5E655}"/>
          </ac:spMkLst>
        </pc:spChg>
        <pc:picChg chg="add del">
          <ac:chgData name="Amirul Ikhwan Faizi" userId="900c1d3f3e178eb1" providerId="LiveId" clId="{FD8AB854-FDB2-4157-A75F-8901DD85B313}" dt="2024-07-23T11:22:39.990" v="4735" actId="21"/>
          <ac:picMkLst>
            <pc:docMk/>
            <pc:sldMk cId="2824413582" sldId="262"/>
            <ac:picMk id="4" creationId="{7B4D8593-8755-3D20-BEA9-BBAE0D1C994A}"/>
          </ac:picMkLst>
        </pc:picChg>
      </pc:sldChg>
      <pc:sldChg chg="addSp delSp modSp mod ord">
        <pc:chgData name="Amirul Ikhwan Faizi" userId="900c1d3f3e178eb1" providerId="LiveId" clId="{FD8AB854-FDB2-4157-A75F-8901DD85B313}" dt="2024-07-27T05:18:25.362" v="6717" actId="478"/>
        <pc:sldMkLst>
          <pc:docMk/>
          <pc:sldMk cId="938581084" sldId="263"/>
        </pc:sldMkLst>
        <pc:spChg chg="mod">
          <ac:chgData name="Amirul Ikhwan Faizi" userId="900c1d3f3e178eb1" providerId="LiveId" clId="{FD8AB854-FDB2-4157-A75F-8901DD85B313}" dt="2024-07-01T10:19:21.658" v="417" actId="2711"/>
          <ac:spMkLst>
            <pc:docMk/>
            <pc:sldMk cId="938581084" sldId="263"/>
            <ac:spMk id="2" creationId="{67C1575F-4E92-4C25-A9D2-FB271EE8436C}"/>
          </ac:spMkLst>
        </pc:spChg>
        <pc:spChg chg="mod">
          <ac:chgData name="Amirul Ikhwan Faizi" userId="900c1d3f3e178eb1" providerId="LiveId" clId="{FD8AB854-FDB2-4157-A75F-8901DD85B313}" dt="2024-07-01T10:19:21.658" v="417" actId="2711"/>
          <ac:spMkLst>
            <pc:docMk/>
            <pc:sldMk cId="938581084" sldId="263"/>
            <ac:spMk id="3" creationId="{0DD31318-C4AD-EFFF-DE17-8E2F7B03AF6C}"/>
          </ac:spMkLst>
        </pc:spChg>
        <pc:spChg chg="mod">
          <ac:chgData name="Amirul Ikhwan Faizi" userId="900c1d3f3e178eb1" providerId="LiveId" clId="{FD8AB854-FDB2-4157-A75F-8901DD85B313}" dt="2024-07-24T05:12:33.405" v="6313" actId="20577"/>
          <ac:spMkLst>
            <pc:docMk/>
            <pc:sldMk cId="938581084" sldId="263"/>
            <ac:spMk id="4" creationId="{71038319-0528-27B3-0F9A-9AE0B61D7B35}"/>
          </ac:spMkLst>
        </pc:spChg>
        <pc:spChg chg="del mod">
          <ac:chgData name="Amirul Ikhwan Faizi" userId="900c1d3f3e178eb1" providerId="LiveId" clId="{FD8AB854-FDB2-4157-A75F-8901DD85B313}" dt="2024-07-26T08:13:43.755" v="6610" actId="21"/>
          <ac:spMkLst>
            <pc:docMk/>
            <pc:sldMk cId="938581084" sldId="263"/>
            <ac:spMk id="5" creationId="{D74A6BEA-519D-8EE3-20F1-D3169D6514C6}"/>
          </ac:spMkLst>
        </pc:spChg>
        <pc:spChg chg="add del mod">
          <ac:chgData name="Amirul Ikhwan Faizi" userId="900c1d3f3e178eb1" providerId="LiveId" clId="{FD8AB854-FDB2-4157-A75F-8901DD85B313}" dt="2024-07-24T03:52:57.355" v="5386" actId="21"/>
          <ac:spMkLst>
            <pc:docMk/>
            <pc:sldMk cId="938581084" sldId="263"/>
            <ac:spMk id="6" creationId="{60A7E1B0-8AFA-9EBF-648D-F2A691461A47}"/>
          </ac:spMkLst>
        </pc:spChg>
        <pc:spChg chg="add del mod">
          <ac:chgData name="Amirul Ikhwan Faizi" userId="900c1d3f3e178eb1" providerId="LiveId" clId="{FD8AB854-FDB2-4157-A75F-8901DD85B313}" dt="2024-07-24T03:52:57.355" v="5386" actId="21"/>
          <ac:spMkLst>
            <pc:docMk/>
            <pc:sldMk cId="938581084" sldId="263"/>
            <ac:spMk id="7" creationId="{076353A9-F37A-0E99-1ADE-4F5E8F8DF55E}"/>
          </ac:spMkLst>
        </pc:spChg>
        <pc:spChg chg="mod">
          <ac:chgData name="Amirul Ikhwan Faizi" userId="900c1d3f3e178eb1" providerId="LiveId" clId="{FD8AB854-FDB2-4157-A75F-8901DD85B313}" dt="2024-07-01T10:19:21.658" v="417" actId="2711"/>
          <ac:spMkLst>
            <pc:docMk/>
            <pc:sldMk cId="938581084" sldId="263"/>
            <ac:spMk id="8" creationId="{0B7F85A6-833A-7420-0DC2-897519101E5E}"/>
          </ac:spMkLst>
        </pc:spChg>
        <pc:spChg chg="add mod">
          <ac:chgData name="Amirul Ikhwan Faizi" userId="900c1d3f3e178eb1" providerId="LiveId" clId="{FD8AB854-FDB2-4157-A75F-8901DD85B313}" dt="2024-07-26T08:13:25.464" v="6606" actId="1076"/>
          <ac:spMkLst>
            <pc:docMk/>
            <pc:sldMk cId="938581084" sldId="263"/>
            <ac:spMk id="9" creationId="{87703175-741D-7B3C-D128-A8265AFE10B8}"/>
          </ac:spMkLst>
        </pc:spChg>
        <pc:spChg chg="add del mod">
          <ac:chgData name="Amirul Ikhwan Faizi" userId="900c1d3f3e178eb1" providerId="LiveId" clId="{FD8AB854-FDB2-4157-A75F-8901DD85B313}" dt="2024-07-24T03:53:22.317" v="5392" actId="478"/>
          <ac:spMkLst>
            <pc:docMk/>
            <pc:sldMk cId="938581084" sldId="263"/>
            <ac:spMk id="11" creationId="{946B8E98-F2F2-810F-CEE2-48315A6760EA}"/>
          </ac:spMkLst>
        </pc:spChg>
        <pc:spChg chg="add mod">
          <ac:chgData name="Amirul Ikhwan Faizi" userId="900c1d3f3e178eb1" providerId="LiveId" clId="{FD8AB854-FDB2-4157-A75F-8901DD85B313}" dt="2024-07-26T08:13:25.464" v="6606" actId="1076"/>
          <ac:spMkLst>
            <pc:docMk/>
            <pc:sldMk cId="938581084" sldId="263"/>
            <ac:spMk id="12" creationId="{0A72DD2B-3EA9-1891-CEF0-DCDCC8A43BEA}"/>
          </ac:spMkLst>
        </pc:spChg>
        <pc:spChg chg="add del mod">
          <ac:chgData name="Amirul Ikhwan Faizi" userId="900c1d3f3e178eb1" providerId="LiveId" clId="{FD8AB854-FDB2-4157-A75F-8901DD85B313}" dt="2024-07-26T08:13:43.755" v="6610" actId="21"/>
          <ac:spMkLst>
            <pc:docMk/>
            <pc:sldMk cId="938581084" sldId="263"/>
            <ac:spMk id="13" creationId="{98268D11-90A1-3078-6A72-DFFC844AE68B}"/>
          </ac:spMkLst>
        </pc:spChg>
        <pc:spChg chg="add del mod">
          <ac:chgData name="Amirul Ikhwan Faizi" userId="900c1d3f3e178eb1" providerId="LiveId" clId="{FD8AB854-FDB2-4157-A75F-8901DD85B313}" dt="2024-07-26T08:13:43.755" v="6610" actId="21"/>
          <ac:spMkLst>
            <pc:docMk/>
            <pc:sldMk cId="938581084" sldId="263"/>
            <ac:spMk id="14" creationId="{2D027168-A1E1-68E8-D246-577640A947EF}"/>
          </ac:spMkLst>
        </pc:spChg>
        <pc:spChg chg="add del mod">
          <ac:chgData name="Amirul Ikhwan Faizi" userId="900c1d3f3e178eb1" providerId="LiveId" clId="{FD8AB854-FDB2-4157-A75F-8901DD85B313}" dt="2024-07-26T04:04:21.685" v="6565"/>
          <ac:spMkLst>
            <pc:docMk/>
            <pc:sldMk cId="938581084" sldId="263"/>
            <ac:spMk id="15" creationId="{1BA1FFB2-CEEC-C30D-39F8-481C470E422D}"/>
          </ac:spMkLst>
        </pc:spChg>
        <pc:spChg chg="mod">
          <ac:chgData name="Amirul Ikhwan Faizi" userId="900c1d3f3e178eb1" providerId="LiveId" clId="{FD8AB854-FDB2-4157-A75F-8901DD85B313}" dt="2024-07-26T02:33:49.972" v="6457" actId="20577"/>
          <ac:spMkLst>
            <pc:docMk/>
            <pc:sldMk cId="938581084" sldId="263"/>
            <ac:spMk id="26" creationId="{0C7F253C-84B3-3434-4D5D-58FBE72C2246}"/>
          </ac:spMkLst>
        </pc:spChg>
        <pc:spChg chg="mod">
          <ac:chgData name="Amirul Ikhwan Faizi" userId="900c1d3f3e178eb1" providerId="LiveId" clId="{FD8AB854-FDB2-4157-A75F-8901DD85B313}" dt="2024-07-01T10:19:21.658" v="417" actId="2711"/>
          <ac:spMkLst>
            <pc:docMk/>
            <pc:sldMk cId="938581084" sldId="263"/>
            <ac:spMk id="29" creationId="{F351EBA1-C03F-B2BD-8D46-7251BDAEB380}"/>
          </ac:spMkLst>
        </pc:spChg>
        <pc:grpChg chg="add del mod">
          <ac:chgData name="Amirul Ikhwan Faizi" userId="900c1d3f3e178eb1" providerId="LiveId" clId="{FD8AB854-FDB2-4157-A75F-8901DD85B313}" dt="2024-07-27T05:00:08.835" v="6709" actId="21"/>
          <ac:grpSpMkLst>
            <pc:docMk/>
            <pc:sldMk cId="938581084" sldId="263"/>
            <ac:grpSpMk id="37" creationId="{E2F14683-1F3A-0F71-B073-CCF769BADADD}"/>
          </ac:grpSpMkLst>
        </pc:grpChg>
        <pc:grpChg chg="add mod">
          <ac:chgData name="Amirul Ikhwan Faizi" userId="900c1d3f3e178eb1" providerId="LiveId" clId="{FD8AB854-FDB2-4157-A75F-8901DD85B313}" dt="2024-07-27T05:17:35.051" v="6715" actId="1076"/>
          <ac:grpSpMkLst>
            <pc:docMk/>
            <pc:sldMk cId="938581084" sldId="263"/>
            <ac:grpSpMk id="38" creationId="{CAAEC757-0E7B-7BE3-9767-4314CDAB8412}"/>
          </ac:grpSpMkLst>
        </pc:grpChg>
        <pc:picChg chg="add mod">
          <ac:chgData name="Amirul Ikhwan Faizi" userId="900c1d3f3e178eb1" providerId="LiveId" clId="{FD8AB854-FDB2-4157-A75F-8901DD85B313}" dt="2024-06-27T00:56:08.289" v="413" actId="1036"/>
          <ac:picMkLst>
            <pc:docMk/>
            <pc:sldMk cId="938581084" sldId="263"/>
            <ac:picMk id="9" creationId="{8A578B6C-3E9F-6B57-5170-DF981A860E4F}"/>
          </ac:picMkLst>
        </pc:picChg>
        <pc:picChg chg="add del mod">
          <ac:chgData name="Amirul Ikhwan Faizi" userId="900c1d3f3e178eb1" providerId="LiveId" clId="{FD8AB854-FDB2-4157-A75F-8901DD85B313}" dt="2024-07-26T08:13:43.755" v="6610" actId="21"/>
          <ac:picMkLst>
            <pc:docMk/>
            <pc:sldMk cId="938581084" sldId="263"/>
            <ac:picMk id="10" creationId="{8134ADFA-9B83-C502-0B0B-5C5424CB2A67}"/>
          </ac:picMkLst>
        </pc:picChg>
        <pc:picChg chg="add del mod modCrop">
          <ac:chgData name="Amirul Ikhwan Faizi" userId="900c1d3f3e178eb1" providerId="LiveId" clId="{FD8AB854-FDB2-4157-A75F-8901DD85B313}" dt="2024-07-26T04:04:21.685" v="6565"/>
          <ac:picMkLst>
            <pc:docMk/>
            <pc:sldMk cId="938581084" sldId="263"/>
            <ac:picMk id="17" creationId="{A0CB81AA-45E8-DD01-D666-873CD724995E}"/>
          </ac:picMkLst>
        </pc:picChg>
        <pc:picChg chg="del mod">
          <ac:chgData name="Amirul Ikhwan Faizi" userId="900c1d3f3e178eb1" providerId="LiveId" clId="{FD8AB854-FDB2-4157-A75F-8901DD85B313}" dt="2024-07-27T05:18:25.362" v="6717" actId="478"/>
          <ac:picMkLst>
            <pc:docMk/>
            <pc:sldMk cId="938581084" sldId="263"/>
            <ac:picMk id="18" creationId="{67E0D73C-8D32-B0CC-7AD8-B44FE7FAFB17}"/>
          </ac:picMkLst>
        </pc:picChg>
        <pc:picChg chg="add mod modCrop">
          <ac:chgData name="Amirul Ikhwan Faizi" userId="900c1d3f3e178eb1" providerId="LiveId" clId="{FD8AB854-FDB2-4157-A75F-8901DD85B313}" dt="2024-07-26T08:13:31.154" v="6607" actId="1076"/>
          <ac:picMkLst>
            <pc:docMk/>
            <pc:sldMk cId="938581084" sldId="263"/>
            <ac:picMk id="20" creationId="{8093DD78-40DF-D78E-4AB1-1EB7803D5420}"/>
          </ac:picMkLst>
        </pc:picChg>
        <pc:picChg chg="add del mod modCrop">
          <ac:chgData name="Amirul Ikhwan Faizi" userId="900c1d3f3e178eb1" providerId="LiveId" clId="{FD8AB854-FDB2-4157-A75F-8901DD85B313}" dt="2024-07-27T05:17:19.208" v="6713" actId="1076"/>
          <ac:picMkLst>
            <pc:docMk/>
            <pc:sldMk cId="938581084" sldId="263"/>
            <ac:picMk id="22" creationId="{4AB3FA0D-D50D-02C3-CF20-0BAD2D459007}"/>
          </ac:picMkLst>
        </pc:picChg>
        <pc:picChg chg="add mod modCrop">
          <ac:chgData name="Amirul Ikhwan Faizi" userId="900c1d3f3e178eb1" providerId="LiveId" clId="{FD8AB854-FDB2-4157-A75F-8901DD85B313}" dt="2024-07-26T08:28:24.004" v="6682" actId="164"/>
          <ac:picMkLst>
            <pc:docMk/>
            <pc:sldMk cId="938581084" sldId="263"/>
            <ac:picMk id="24" creationId="{6B430FEE-E201-0575-FC1C-A276077C6425}"/>
          </ac:picMkLst>
        </pc:picChg>
        <pc:picChg chg="add mod modCrop">
          <ac:chgData name="Amirul Ikhwan Faizi" userId="900c1d3f3e178eb1" providerId="LiveId" clId="{FD8AB854-FDB2-4157-A75F-8901DD85B313}" dt="2024-07-26T08:28:24.004" v="6682" actId="164"/>
          <ac:picMkLst>
            <pc:docMk/>
            <pc:sldMk cId="938581084" sldId="263"/>
            <ac:picMk id="30" creationId="{E33CEE80-305E-D0A5-3226-5BC2132E27CE}"/>
          </ac:picMkLst>
        </pc:picChg>
        <pc:picChg chg="add mod modCrop">
          <ac:chgData name="Amirul Ikhwan Faizi" userId="900c1d3f3e178eb1" providerId="LiveId" clId="{FD8AB854-FDB2-4157-A75F-8901DD85B313}" dt="2024-07-26T08:28:24.004" v="6682" actId="164"/>
          <ac:picMkLst>
            <pc:docMk/>
            <pc:sldMk cId="938581084" sldId="263"/>
            <ac:picMk id="32" creationId="{D9125AB5-2989-68F1-4116-3E237EC43FED}"/>
          </ac:picMkLst>
        </pc:picChg>
        <pc:picChg chg="add mod modCrop">
          <ac:chgData name="Amirul Ikhwan Faizi" userId="900c1d3f3e178eb1" providerId="LiveId" clId="{FD8AB854-FDB2-4157-A75F-8901DD85B313}" dt="2024-07-26T08:28:24.004" v="6682" actId="164"/>
          <ac:picMkLst>
            <pc:docMk/>
            <pc:sldMk cId="938581084" sldId="263"/>
            <ac:picMk id="34" creationId="{2AF2EC79-4E22-AFA0-E676-7B5464F8F849}"/>
          </ac:picMkLst>
        </pc:picChg>
        <pc:picChg chg="add mod modCrop">
          <ac:chgData name="Amirul Ikhwan Faizi" userId="900c1d3f3e178eb1" providerId="LiveId" clId="{FD8AB854-FDB2-4157-A75F-8901DD85B313}" dt="2024-07-26T08:28:24.004" v="6682" actId="164"/>
          <ac:picMkLst>
            <pc:docMk/>
            <pc:sldMk cId="938581084" sldId="263"/>
            <ac:picMk id="36" creationId="{3DD4BB6D-2958-59D1-D719-AE4F9E51ECC4}"/>
          </ac:picMkLst>
        </pc:picChg>
        <pc:picChg chg="mod">
          <ac:chgData name="Amirul Ikhwan Faizi" userId="900c1d3f3e178eb1" providerId="LiveId" clId="{FD8AB854-FDB2-4157-A75F-8901DD85B313}" dt="2024-07-27T05:17:29.263" v="6714"/>
          <ac:picMkLst>
            <pc:docMk/>
            <pc:sldMk cId="938581084" sldId="263"/>
            <ac:picMk id="39" creationId="{12732448-7D23-0BDA-74B7-9CF8B460F82A}"/>
          </ac:picMkLst>
        </pc:picChg>
        <pc:picChg chg="mod">
          <ac:chgData name="Amirul Ikhwan Faizi" userId="900c1d3f3e178eb1" providerId="LiveId" clId="{FD8AB854-FDB2-4157-A75F-8901DD85B313}" dt="2024-07-27T05:17:29.263" v="6714"/>
          <ac:picMkLst>
            <pc:docMk/>
            <pc:sldMk cId="938581084" sldId="263"/>
            <ac:picMk id="40" creationId="{36CFF46B-088B-D911-C93F-21C9669458B4}"/>
          </ac:picMkLst>
        </pc:picChg>
        <pc:picChg chg="mod">
          <ac:chgData name="Amirul Ikhwan Faizi" userId="900c1d3f3e178eb1" providerId="LiveId" clId="{FD8AB854-FDB2-4157-A75F-8901DD85B313}" dt="2024-07-27T05:17:29.263" v="6714"/>
          <ac:picMkLst>
            <pc:docMk/>
            <pc:sldMk cId="938581084" sldId="263"/>
            <ac:picMk id="41" creationId="{FC47167E-A373-0546-7527-E58ED61BACB3}"/>
          </ac:picMkLst>
        </pc:picChg>
        <pc:picChg chg="mod">
          <ac:chgData name="Amirul Ikhwan Faizi" userId="900c1d3f3e178eb1" providerId="LiveId" clId="{FD8AB854-FDB2-4157-A75F-8901DD85B313}" dt="2024-07-27T05:17:29.263" v="6714"/>
          <ac:picMkLst>
            <pc:docMk/>
            <pc:sldMk cId="938581084" sldId="263"/>
            <ac:picMk id="42" creationId="{246CF164-10DF-B9D7-79F4-795C708C66F6}"/>
          </ac:picMkLst>
        </pc:picChg>
        <pc:picChg chg="mod">
          <ac:chgData name="Amirul Ikhwan Faizi" userId="900c1d3f3e178eb1" providerId="LiveId" clId="{FD8AB854-FDB2-4157-A75F-8901DD85B313}" dt="2024-07-27T05:17:29.263" v="6714"/>
          <ac:picMkLst>
            <pc:docMk/>
            <pc:sldMk cId="938581084" sldId="263"/>
            <ac:picMk id="43" creationId="{75DDBE86-278E-CC1F-B203-8417F9229C2C}"/>
          </ac:picMkLst>
        </pc:picChg>
        <pc:picChg chg="add del mod">
          <ac:chgData name="Amirul Ikhwan Faizi" userId="900c1d3f3e178eb1" providerId="LiveId" clId="{FD8AB854-FDB2-4157-A75F-8901DD85B313}" dt="2024-07-26T08:25:21.458" v="6638" actId="478"/>
          <ac:picMkLst>
            <pc:docMk/>
            <pc:sldMk cId="938581084" sldId="263"/>
            <ac:picMk id="1026" creationId="{3E90313C-7491-AB71-30B2-0839598B1F52}"/>
          </ac:picMkLst>
        </pc:picChg>
        <pc:picChg chg="add del mod">
          <ac:chgData name="Amirul Ikhwan Faizi" userId="900c1d3f3e178eb1" providerId="LiveId" clId="{FD8AB854-FDB2-4157-A75F-8901DD85B313}" dt="2024-07-26T08:25:22.145" v="6639" actId="478"/>
          <ac:picMkLst>
            <pc:docMk/>
            <pc:sldMk cId="938581084" sldId="263"/>
            <ac:picMk id="1028" creationId="{761E2489-76A5-383C-6F10-578CED601B23}"/>
          </ac:picMkLst>
        </pc:picChg>
      </pc:sldChg>
      <pc:sldChg chg="addSp delSp modSp del mod">
        <pc:chgData name="Amirul Ikhwan Faizi" userId="900c1d3f3e178eb1" providerId="LiveId" clId="{FD8AB854-FDB2-4157-A75F-8901DD85B313}" dt="2024-07-27T06:04:47.157" v="6754" actId="2696"/>
        <pc:sldMkLst>
          <pc:docMk/>
          <pc:sldMk cId="730182839" sldId="267"/>
        </pc:sldMkLst>
        <pc:spChg chg="mod">
          <ac:chgData name="Amirul Ikhwan Faizi" userId="900c1d3f3e178eb1" providerId="LiveId" clId="{FD8AB854-FDB2-4157-A75F-8901DD85B313}" dt="2024-07-01T10:19:33.133" v="418" actId="2711"/>
          <ac:spMkLst>
            <pc:docMk/>
            <pc:sldMk cId="730182839" sldId="267"/>
            <ac:spMk id="2" creationId="{0022116E-7E0F-955A-AD6C-A9F78692EF46}"/>
          </ac:spMkLst>
        </pc:spChg>
        <pc:spChg chg="mod">
          <ac:chgData name="Amirul Ikhwan Faizi" userId="900c1d3f3e178eb1" providerId="LiveId" clId="{FD8AB854-FDB2-4157-A75F-8901DD85B313}" dt="2024-07-01T10:19:33.133" v="418" actId="2711"/>
          <ac:spMkLst>
            <pc:docMk/>
            <pc:sldMk cId="730182839" sldId="267"/>
            <ac:spMk id="3" creationId="{6FA88066-EC46-0317-1ACD-C88F8DF06543}"/>
          </ac:spMkLst>
        </pc:spChg>
        <pc:spChg chg="mod">
          <ac:chgData name="Amirul Ikhwan Faizi" userId="900c1d3f3e178eb1" providerId="LiveId" clId="{FD8AB854-FDB2-4157-A75F-8901DD85B313}" dt="2024-07-24T02:46:14.878" v="4980" actId="20577"/>
          <ac:spMkLst>
            <pc:docMk/>
            <pc:sldMk cId="730182839" sldId="267"/>
            <ac:spMk id="4" creationId="{2D58F18A-1139-01A2-3C23-8E913638F8C0}"/>
          </ac:spMkLst>
        </pc:spChg>
        <pc:spChg chg="add mod">
          <ac:chgData name="Amirul Ikhwan Faizi" userId="900c1d3f3e178eb1" providerId="LiveId" clId="{FD8AB854-FDB2-4157-A75F-8901DD85B313}" dt="2024-07-23T04:17:45.732" v="3768" actId="12"/>
          <ac:spMkLst>
            <pc:docMk/>
            <pc:sldMk cId="730182839" sldId="267"/>
            <ac:spMk id="5" creationId="{22C7FEF6-0B6F-3AE4-84E7-2C5C9FDE0784}"/>
          </ac:spMkLst>
        </pc:spChg>
        <pc:spChg chg="mod">
          <ac:chgData name="Amirul Ikhwan Faizi" userId="900c1d3f3e178eb1" providerId="LiveId" clId="{FD8AB854-FDB2-4157-A75F-8901DD85B313}" dt="2024-07-01T10:19:33.133" v="418" actId="2711"/>
          <ac:spMkLst>
            <pc:docMk/>
            <pc:sldMk cId="730182839" sldId="267"/>
            <ac:spMk id="8" creationId="{C5365614-2A43-5054-3A04-5F21E2BA4211}"/>
          </ac:spMkLst>
        </pc:spChg>
        <pc:spChg chg="mod">
          <ac:chgData name="Amirul Ikhwan Faizi" userId="900c1d3f3e178eb1" providerId="LiveId" clId="{FD8AB854-FDB2-4157-A75F-8901DD85B313}" dt="2024-06-27T00:35:53.778" v="186"/>
          <ac:spMkLst>
            <pc:docMk/>
            <pc:sldMk cId="730182839" sldId="267"/>
            <ac:spMk id="9" creationId="{0A8368FA-B8C1-8ADC-30F5-55F4F9617CCA}"/>
          </ac:spMkLst>
        </pc:spChg>
        <pc:spChg chg="mod">
          <ac:chgData name="Amirul Ikhwan Faizi" userId="900c1d3f3e178eb1" providerId="LiveId" clId="{FD8AB854-FDB2-4157-A75F-8901DD85B313}" dt="2024-07-01T10:19:33.133" v="418" actId="2711"/>
          <ac:spMkLst>
            <pc:docMk/>
            <pc:sldMk cId="730182839" sldId="267"/>
            <ac:spMk id="14" creationId="{80D7C251-5327-B5AB-3824-0A575CFC0ABB}"/>
          </ac:spMkLst>
        </pc:spChg>
        <pc:spChg chg="mod">
          <ac:chgData name="Amirul Ikhwan Faizi" userId="900c1d3f3e178eb1" providerId="LiveId" clId="{FD8AB854-FDB2-4157-A75F-8901DD85B313}" dt="2024-06-27T00:35:53.778" v="186"/>
          <ac:spMkLst>
            <pc:docMk/>
            <pc:sldMk cId="730182839" sldId="267"/>
            <ac:spMk id="15" creationId="{BC026717-B03A-6A75-DC57-E8EB633322D8}"/>
          </ac:spMkLst>
        </pc:spChg>
        <pc:spChg chg="mod">
          <ac:chgData name="Amirul Ikhwan Faizi" userId="900c1d3f3e178eb1" providerId="LiveId" clId="{FD8AB854-FDB2-4157-A75F-8901DD85B313}" dt="2024-06-27T00:35:53.778" v="186"/>
          <ac:spMkLst>
            <pc:docMk/>
            <pc:sldMk cId="730182839" sldId="267"/>
            <ac:spMk id="17" creationId="{BEFEE590-177F-33F8-35D3-B33A73E7CD9C}"/>
          </ac:spMkLst>
        </pc:spChg>
        <pc:spChg chg="mod">
          <ac:chgData name="Amirul Ikhwan Faizi" userId="900c1d3f3e178eb1" providerId="LiveId" clId="{FD8AB854-FDB2-4157-A75F-8901DD85B313}" dt="2024-06-27T00:35:53.778" v="186"/>
          <ac:spMkLst>
            <pc:docMk/>
            <pc:sldMk cId="730182839" sldId="267"/>
            <ac:spMk id="18" creationId="{DC0CDC1C-25FB-2C11-6DA3-6B3BFDA7A999}"/>
          </ac:spMkLst>
        </pc:spChg>
        <pc:spChg chg="mod">
          <ac:chgData name="Amirul Ikhwan Faizi" userId="900c1d3f3e178eb1" providerId="LiveId" clId="{FD8AB854-FDB2-4157-A75F-8901DD85B313}" dt="2024-06-27T00:35:53.778" v="186"/>
          <ac:spMkLst>
            <pc:docMk/>
            <pc:sldMk cId="730182839" sldId="267"/>
            <ac:spMk id="20" creationId="{C4DE7885-C675-2B74-AD14-6220F7AF3420}"/>
          </ac:spMkLst>
        </pc:spChg>
        <pc:spChg chg="mod">
          <ac:chgData name="Amirul Ikhwan Faizi" userId="900c1d3f3e178eb1" providerId="LiveId" clId="{FD8AB854-FDB2-4157-A75F-8901DD85B313}" dt="2024-06-27T00:35:53.778" v="186"/>
          <ac:spMkLst>
            <pc:docMk/>
            <pc:sldMk cId="730182839" sldId="267"/>
            <ac:spMk id="21" creationId="{D6E813E7-B466-915F-4B1B-63CF322494EF}"/>
          </ac:spMkLst>
        </pc:spChg>
        <pc:spChg chg="mod">
          <ac:chgData name="Amirul Ikhwan Faizi" userId="900c1d3f3e178eb1" providerId="LiveId" clId="{FD8AB854-FDB2-4157-A75F-8901DD85B313}" dt="2024-06-27T00:35:53.778" v="186"/>
          <ac:spMkLst>
            <pc:docMk/>
            <pc:sldMk cId="730182839" sldId="267"/>
            <ac:spMk id="23" creationId="{27FDBD21-9EF6-131C-687B-FFB5954A0825}"/>
          </ac:spMkLst>
        </pc:spChg>
        <pc:spChg chg="mod">
          <ac:chgData name="Amirul Ikhwan Faizi" userId="900c1d3f3e178eb1" providerId="LiveId" clId="{FD8AB854-FDB2-4157-A75F-8901DD85B313}" dt="2024-06-27T00:35:53.778" v="186"/>
          <ac:spMkLst>
            <pc:docMk/>
            <pc:sldMk cId="730182839" sldId="267"/>
            <ac:spMk id="24" creationId="{72C3534A-3A2F-5BCC-CC2A-EA75BBBACEDB}"/>
          </ac:spMkLst>
        </pc:spChg>
        <pc:spChg chg="mod">
          <ac:chgData name="Amirul Ikhwan Faizi" userId="900c1d3f3e178eb1" providerId="LiveId" clId="{FD8AB854-FDB2-4157-A75F-8901DD85B313}" dt="2024-06-27T00:35:53.778" v="186"/>
          <ac:spMkLst>
            <pc:docMk/>
            <pc:sldMk cId="730182839" sldId="267"/>
            <ac:spMk id="25" creationId="{1CCFDDBD-0EAF-266D-AB8E-E9DE54BA07D0}"/>
          </ac:spMkLst>
        </pc:spChg>
        <pc:spChg chg="mod">
          <ac:chgData name="Amirul Ikhwan Faizi" userId="900c1d3f3e178eb1" providerId="LiveId" clId="{FD8AB854-FDB2-4157-A75F-8901DD85B313}" dt="2024-06-27T00:35:53.778" v="186"/>
          <ac:spMkLst>
            <pc:docMk/>
            <pc:sldMk cId="730182839" sldId="267"/>
            <ac:spMk id="26" creationId="{29C477F6-3D31-B78B-D838-3E1C4B6EDBFE}"/>
          </ac:spMkLst>
        </pc:spChg>
        <pc:spChg chg="mod">
          <ac:chgData name="Amirul Ikhwan Faizi" userId="900c1d3f3e178eb1" providerId="LiveId" clId="{FD8AB854-FDB2-4157-A75F-8901DD85B313}" dt="2024-06-27T00:35:53.778" v="186"/>
          <ac:spMkLst>
            <pc:docMk/>
            <pc:sldMk cId="730182839" sldId="267"/>
            <ac:spMk id="27" creationId="{850DC4AC-6B64-0CD2-025B-A15273FEC2B8}"/>
          </ac:spMkLst>
        </pc:spChg>
        <pc:spChg chg="mod">
          <ac:chgData name="Amirul Ikhwan Faizi" userId="900c1d3f3e178eb1" providerId="LiveId" clId="{FD8AB854-FDB2-4157-A75F-8901DD85B313}" dt="2024-06-27T00:35:53.778" v="186"/>
          <ac:spMkLst>
            <pc:docMk/>
            <pc:sldMk cId="730182839" sldId="267"/>
            <ac:spMk id="29" creationId="{95F68399-E7D4-32EB-7190-CCF14F36F15C}"/>
          </ac:spMkLst>
        </pc:spChg>
        <pc:spChg chg="mod">
          <ac:chgData name="Amirul Ikhwan Faizi" userId="900c1d3f3e178eb1" providerId="LiveId" clId="{FD8AB854-FDB2-4157-A75F-8901DD85B313}" dt="2024-06-27T00:35:53.778" v="186"/>
          <ac:spMkLst>
            <pc:docMk/>
            <pc:sldMk cId="730182839" sldId="267"/>
            <ac:spMk id="30" creationId="{F1975883-B5FB-10F3-838B-1042D73E7470}"/>
          </ac:spMkLst>
        </pc:spChg>
        <pc:spChg chg="mod">
          <ac:chgData name="Amirul Ikhwan Faizi" userId="900c1d3f3e178eb1" providerId="LiveId" clId="{FD8AB854-FDB2-4157-A75F-8901DD85B313}" dt="2024-06-27T00:35:53.778" v="186"/>
          <ac:spMkLst>
            <pc:docMk/>
            <pc:sldMk cId="730182839" sldId="267"/>
            <ac:spMk id="31" creationId="{8C46714B-9D94-C063-17A3-5EFFDB0A9F9A}"/>
          </ac:spMkLst>
        </pc:spChg>
        <pc:spChg chg="mod">
          <ac:chgData name="Amirul Ikhwan Faizi" userId="900c1d3f3e178eb1" providerId="LiveId" clId="{FD8AB854-FDB2-4157-A75F-8901DD85B313}" dt="2024-06-27T00:35:53.778" v="186"/>
          <ac:spMkLst>
            <pc:docMk/>
            <pc:sldMk cId="730182839" sldId="267"/>
            <ac:spMk id="32" creationId="{E2E3ADA8-BB04-C73C-7F2E-8F1E8BA88ADB}"/>
          </ac:spMkLst>
        </pc:spChg>
        <pc:spChg chg="mod">
          <ac:chgData name="Amirul Ikhwan Faizi" userId="900c1d3f3e178eb1" providerId="LiveId" clId="{FD8AB854-FDB2-4157-A75F-8901DD85B313}" dt="2024-06-27T00:35:53.778" v="186"/>
          <ac:spMkLst>
            <pc:docMk/>
            <pc:sldMk cId="730182839" sldId="267"/>
            <ac:spMk id="33" creationId="{3FB62754-8AA1-D69F-93FF-A1E97DDCC24B}"/>
          </ac:spMkLst>
        </pc:spChg>
        <pc:spChg chg="mod">
          <ac:chgData name="Amirul Ikhwan Faizi" userId="900c1d3f3e178eb1" providerId="LiveId" clId="{FD8AB854-FDB2-4157-A75F-8901DD85B313}" dt="2024-06-27T00:35:53.778" v="186"/>
          <ac:spMkLst>
            <pc:docMk/>
            <pc:sldMk cId="730182839" sldId="267"/>
            <ac:spMk id="35" creationId="{4E2F2B9D-52EC-755A-FB74-FC89B1F84CBE}"/>
          </ac:spMkLst>
        </pc:spChg>
        <pc:spChg chg="mod">
          <ac:chgData name="Amirul Ikhwan Faizi" userId="900c1d3f3e178eb1" providerId="LiveId" clId="{FD8AB854-FDB2-4157-A75F-8901DD85B313}" dt="2024-06-27T00:35:53.778" v="186"/>
          <ac:spMkLst>
            <pc:docMk/>
            <pc:sldMk cId="730182839" sldId="267"/>
            <ac:spMk id="36" creationId="{10959D8A-EA0D-D48D-ED77-2889AC3884DB}"/>
          </ac:spMkLst>
        </pc:spChg>
        <pc:spChg chg="mod">
          <ac:chgData name="Amirul Ikhwan Faizi" userId="900c1d3f3e178eb1" providerId="LiveId" clId="{FD8AB854-FDB2-4157-A75F-8901DD85B313}" dt="2024-06-27T00:35:53.778" v="186"/>
          <ac:spMkLst>
            <pc:docMk/>
            <pc:sldMk cId="730182839" sldId="267"/>
            <ac:spMk id="37" creationId="{1B372489-1968-7119-B5DA-6845F208AC51}"/>
          </ac:spMkLst>
        </pc:spChg>
        <pc:spChg chg="mod">
          <ac:chgData name="Amirul Ikhwan Faizi" userId="900c1d3f3e178eb1" providerId="LiveId" clId="{FD8AB854-FDB2-4157-A75F-8901DD85B313}" dt="2024-06-27T00:35:53.778" v="186"/>
          <ac:spMkLst>
            <pc:docMk/>
            <pc:sldMk cId="730182839" sldId="267"/>
            <ac:spMk id="38" creationId="{4E1F3253-37A8-C105-489B-C623E9EF0833}"/>
          </ac:spMkLst>
        </pc:spChg>
        <pc:spChg chg="mod">
          <ac:chgData name="Amirul Ikhwan Faizi" userId="900c1d3f3e178eb1" providerId="LiveId" clId="{FD8AB854-FDB2-4157-A75F-8901DD85B313}" dt="2024-06-27T00:35:53.778" v="186"/>
          <ac:spMkLst>
            <pc:docMk/>
            <pc:sldMk cId="730182839" sldId="267"/>
            <ac:spMk id="39" creationId="{C5400B12-BCA0-A8A4-68DF-6603E9FB2518}"/>
          </ac:spMkLst>
        </pc:spChg>
        <pc:spChg chg="mod">
          <ac:chgData name="Amirul Ikhwan Faizi" userId="900c1d3f3e178eb1" providerId="LiveId" clId="{FD8AB854-FDB2-4157-A75F-8901DD85B313}" dt="2024-06-27T00:35:53.778" v="186"/>
          <ac:spMkLst>
            <pc:docMk/>
            <pc:sldMk cId="730182839" sldId="267"/>
            <ac:spMk id="41" creationId="{D4A533AB-DB20-B36E-1593-E0969E22AB03}"/>
          </ac:spMkLst>
        </pc:spChg>
        <pc:spChg chg="mod">
          <ac:chgData name="Amirul Ikhwan Faizi" userId="900c1d3f3e178eb1" providerId="LiveId" clId="{FD8AB854-FDB2-4157-A75F-8901DD85B313}" dt="2024-06-27T00:35:53.778" v="186"/>
          <ac:spMkLst>
            <pc:docMk/>
            <pc:sldMk cId="730182839" sldId="267"/>
            <ac:spMk id="42" creationId="{B548E9B6-560D-B45E-C116-CFF9C546F48D}"/>
          </ac:spMkLst>
        </pc:spChg>
        <pc:spChg chg="mod">
          <ac:chgData name="Amirul Ikhwan Faizi" userId="900c1d3f3e178eb1" providerId="LiveId" clId="{FD8AB854-FDB2-4157-A75F-8901DD85B313}" dt="2024-06-27T00:35:53.778" v="186"/>
          <ac:spMkLst>
            <pc:docMk/>
            <pc:sldMk cId="730182839" sldId="267"/>
            <ac:spMk id="43" creationId="{CBB4C3CC-B862-8CA8-B129-2A3CC8C8238D}"/>
          </ac:spMkLst>
        </pc:spChg>
        <pc:spChg chg="mod">
          <ac:chgData name="Amirul Ikhwan Faizi" userId="900c1d3f3e178eb1" providerId="LiveId" clId="{FD8AB854-FDB2-4157-A75F-8901DD85B313}" dt="2024-06-27T00:35:53.778" v="186"/>
          <ac:spMkLst>
            <pc:docMk/>
            <pc:sldMk cId="730182839" sldId="267"/>
            <ac:spMk id="44" creationId="{A618C974-9630-3904-4852-FDE6A097F611}"/>
          </ac:spMkLst>
        </pc:spChg>
        <pc:spChg chg="mod">
          <ac:chgData name="Amirul Ikhwan Faizi" userId="900c1d3f3e178eb1" providerId="LiveId" clId="{FD8AB854-FDB2-4157-A75F-8901DD85B313}" dt="2024-06-27T00:35:53.778" v="186"/>
          <ac:spMkLst>
            <pc:docMk/>
            <pc:sldMk cId="730182839" sldId="267"/>
            <ac:spMk id="45" creationId="{00D04D69-D11D-E416-1DDD-C5BDE44E6400}"/>
          </ac:spMkLst>
        </pc:spChg>
        <pc:spChg chg="mod">
          <ac:chgData name="Amirul Ikhwan Faizi" userId="900c1d3f3e178eb1" providerId="LiveId" clId="{FD8AB854-FDB2-4157-A75F-8901DD85B313}" dt="2024-06-27T00:35:53.778" v="186"/>
          <ac:spMkLst>
            <pc:docMk/>
            <pc:sldMk cId="730182839" sldId="267"/>
            <ac:spMk id="47" creationId="{60A74A4C-D5C9-CF06-16C2-F900DB57CC2B}"/>
          </ac:spMkLst>
        </pc:spChg>
        <pc:spChg chg="mod">
          <ac:chgData name="Amirul Ikhwan Faizi" userId="900c1d3f3e178eb1" providerId="LiveId" clId="{FD8AB854-FDB2-4157-A75F-8901DD85B313}" dt="2024-06-27T00:35:53.778" v="186"/>
          <ac:spMkLst>
            <pc:docMk/>
            <pc:sldMk cId="730182839" sldId="267"/>
            <ac:spMk id="48" creationId="{D38480A6-5816-8E6A-516E-B2FB54D61E85}"/>
          </ac:spMkLst>
        </pc:spChg>
        <pc:spChg chg="mod">
          <ac:chgData name="Amirul Ikhwan Faizi" userId="900c1d3f3e178eb1" providerId="LiveId" clId="{FD8AB854-FDB2-4157-A75F-8901DD85B313}" dt="2024-06-27T00:35:53.778" v="186"/>
          <ac:spMkLst>
            <pc:docMk/>
            <pc:sldMk cId="730182839" sldId="267"/>
            <ac:spMk id="49" creationId="{4C5BDD48-6DA9-2A4B-035B-D44C2401B78A}"/>
          </ac:spMkLst>
        </pc:spChg>
        <pc:spChg chg="mod">
          <ac:chgData name="Amirul Ikhwan Faizi" userId="900c1d3f3e178eb1" providerId="LiveId" clId="{FD8AB854-FDB2-4157-A75F-8901DD85B313}" dt="2024-06-27T00:35:53.778" v="186"/>
          <ac:spMkLst>
            <pc:docMk/>
            <pc:sldMk cId="730182839" sldId="267"/>
            <ac:spMk id="50" creationId="{C9887134-80D2-4C77-5855-612E9B285078}"/>
          </ac:spMkLst>
        </pc:spChg>
        <pc:spChg chg="mod">
          <ac:chgData name="Amirul Ikhwan Faizi" userId="900c1d3f3e178eb1" providerId="LiveId" clId="{FD8AB854-FDB2-4157-A75F-8901DD85B313}" dt="2024-06-27T00:35:53.778" v="186"/>
          <ac:spMkLst>
            <pc:docMk/>
            <pc:sldMk cId="730182839" sldId="267"/>
            <ac:spMk id="51" creationId="{778FA5FA-41E9-8547-DA31-DB5FBDD6E947}"/>
          </ac:spMkLst>
        </pc:spChg>
        <pc:spChg chg="mod">
          <ac:chgData name="Amirul Ikhwan Faizi" userId="900c1d3f3e178eb1" providerId="LiveId" clId="{FD8AB854-FDB2-4157-A75F-8901DD85B313}" dt="2024-06-27T00:35:53.778" v="186"/>
          <ac:spMkLst>
            <pc:docMk/>
            <pc:sldMk cId="730182839" sldId="267"/>
            <ac:spMk id="53" creationId="{E7340215-9059-FC66-6F86-AE41E6655C71}"/>
          </ac:spMkLst>
        </pc:spChg>
        <pc:spChg chg="mod">
          <ac:chgData name="Amirul Ikhwan Faizi" userId="900c1d3f3e178eb1" providerId="LiveId" clId="{FD8AB854-FDB2-4157-A75F-8901DD85B313}" dt="2024-06-27T00:35:53.778" v="186"/>
          <ac:spMkLst>
            <pc:docMk/>
            <pc:sldMk cId="730182839" sldId="267"/>
            <ac:spMk id="54" creationId="{C37C7FE3-9743-9419-D32E-E86618D9C90C}"/>
          </ac:spMkLst>
        </pc:spChg>
        <pc:spChg chg="mod">
          <ac:chgData name="Amirul Ikhwan Faizi" userId="900c1d3f3e178eb1" providerId="LiveId" clId="{FD8AB854-FDB2-4157-A75F-8901DD85B313}" dt="2024-06-27T00:35:53.778" v="186"/>
          <ac:spMkLst>
            <pc:docMk/>
            <pc:sldMk cId="730182839" sldId="267"/>
            <ac:spMk id="55" creationId="{BA87D15F-3484-9C7B-ED2D-CE9073E7ACD0}"/>
          </ac:spMkLst>
        </pc:spChg>
        <pc:spChg chg="mod">
          <ac:chgData name="Amirul Ikhwan Faizi" userId="900c1d3f3e178eb1" providerId="LiveId" clId="{FD8AB854-FDB2-4157-A75F-8901DD85B313}" dt="2024-06-27T00:35:53.778" v="186"/>
          <ac:spMkLst>
            <pc:docMk/>
            <pc:sldMk cId="730182839" sldId="267"/>
            <ac:spMk id="56" creationId="{226F16F7-5599-CD29-2FA6-F6C9BE6C8331}"/>
          </ac:spMkLst>
        </pc:spChg>
        <pc:spChg chg="mod">
          <ac:chgData name="Amirul Ikhwan Faizi" userId="900c1d3f3e178eb1" providerId="LiveId" clId="{FD8AB854-FDB2-4157-A75F-8901DD85B313}" dt="2024-06-27T00:35:53.778" v="186"/>
          <ac:spMkLst>
            <pc:docMk/>
            <pc:sldMk cId="730182839" sldId="267"/>
            <ac:spMk id="57" creationId="{1BEB7CD0-0B5A-0C3A-2B61-FCB143F2E3DE}"/>
          </ac:spMkLst>
        </pc:spChg>
        <pc:spChg chg="mod">
          <ac:chgData name="Amirul Ikhwan Faizi" userId="900c1d3f3e178eb1" providerId="LiveId" clId="{FD8AB854-FDB2-4157-A75F-8901DD85B313}" dt="2024-06-27T00:35:53.778" v="186"/>
          <ac:spMkLst>
            <pc:docMk/>
            <pc:sldMk cId="730182839" sldId="267"/>
            <ac:spMk id="59" creationId="{B45364F8-A82A-C626-C648-3743148BC1FC}"/>
          </ac:spMkLst>
        </pc:spChg>
        <pc:spChg chg="mod">
          <ac:chgData name="Amirul Ikhwan Faizi" userId="900c1d3f3e178eb1" providerId="LiveId" clId="{FD8AB854-FDB2-4157-A75F-8901DD85B313}" dt="2024-06-27T00:35:53.778" v="186"/>
          <ac:spMkLst>
            <pc:docMk/>
            <pc:sldMk cId="730182839" sldId="267"/>
            <ac:spMk id="60" creationId="{9B97A464-128B-057F-60BE-FA7E78F37954}"/>
          </ac:spMkLst>
        </pc:spChg>
        <pc:spChg chg="mod">
          <ac:chgData name="Amirul Ikhwan Faizi" userId="900c1d3f3e178eb1" providerId="LiveId" clId="{FD8AB854-FDB2-4157-A75F-8901DD85B313}" dt="2024-06-27T00:35:53.778" v="186"/>
          <ac:spMkLst>
            <pc:docMk/>
            <pc:sldMk cId="730182839" sldId="267"/>
            <ac:spMk id="61" creationId="{12EE05C0-9EC5-2652-E01F-44DEB0F35D05}"/>
          </ac:spMkLst>
        </pc:spChg>
        <pc:spChg chg="mod">
          <ac:chgData name="Amirul Ikhwan Faizi" userId="900c1d3f3e178eb1" providerId="LiveId" clId="{FD8AB854-FDB2-4157-A75F-8901DD85B313}" dt="2024-06-27T00:35:53.778" v="186"/>
          <ac:spMkLst>
            <pc:docMk/>
            <pc:sldMk cId="730182839" sldId="267"/>
            <ac:spMk id="62" creationId="{79318EB7-4A69-D2E3-2E57-FE1665464255}"/>
          </ac:spMkLst>
        </pc:spChg>
        <pc:spChg chg="mod">
          <ac:chgData name="Amirul Ikhwan Faizi" userId="900c1d3f3e178eb1" providerId="LiveId" clId="{FD8AB854-FDB2-4157-A75F-8901DD85B313}" dt="2024-06-27T00:35:53.778" v="186"/>
          <ac:spMkLst>
            <pc:docMk/>
            <pc:sldMk cId="730182839" sldId="267"/>
            <ac:spMk id="63" creationId="{8CE22B12-A94B-1657-99FF-B50830B1DDEF}"/>
          </ac:spMkLst>
        </pc:spChg>
        <pc:spChg chg="mod">
          <ac:chgData name="Amirul Ikhwan Faizi" userId="900c1d3f3e178eb1" providerId="LiveId" clId="{FD8AB854-FDB2-4157-A75F-8901DD85B313}" dt="2024-06-27T00:35:53.778" v="186"/>
          <ac:spMkLst>
            <pc:docMk/>
            <pc:sldMk cId="730182839" sldId="267"/>
            <ac:spMk id="65" creationId="{3BDF635F-DB31-B11F-5D54-7EE2D5C62323}"/>
          </ac:spMkLst>
        </pc:spChg>
        <pc:spChg chg="mod">
          <ac:chgData name="Amirul Ikhwan Faizi" userId="900c1d3f3e178eb1" providerId="LiveId" clId="{FD8AB854-FDB2-4157-A75F-8901DD85B313}" dt="2024-06-27T00:35:53.778" v="186"/>
          <ac:spMkLst>
            <pc:docMk/>
            <pc:sldMk cId="730182839" sldId="267"/>
            <ac:spMk id="66" creationId="{B0344324-E712-F6DB-49B9-37ED719849F7}"/>
          </ac:spMkLst>
        </pc:spChg>
        <pc:spChg chg="mod">
          <ac:chgData name="Amirul Ikhwan Faizi" userId="900c1d3f3e178eb1" providerId="LiveId" clId="{FD8AB854-FDB2-4157-A75F-8901DD85B313}" dt="2024-06-27T00:35:53.778" v="186"/>
          <ac:spMkLst>
            <pc:docMk/>
            <pc:sldMk cId="730182839" sldId="267"/>
            <ac:spMk id="67" creationId="{97BFD02E-3E38-11AB-5521-81B203325D97}"/>
          </ac:spMkLst>
        </pc:spChg>
        <pc:spChg chg="mod">
          <ac:chgData name="Amirul Ikhwan Faizi" userId="900c1d3f3e178eb1" providerId="LiveId" clId="{FD8AB854-FDB2-4157-A75F-8901DD85B313}" dt="2024-06-27T00:35:53.778" v="186"/>
          <ac:spMkLst>
            <pc:docMk/>
            <pc:sldMk cId="730182839" sldId="267"/>
            <ac:spMk id="68" creationId="{3443A0C1-6974-7A08-8ECA-714FBC8794A8}"/>
          </ac:spMkLst>
        </pc:spChg>
        <pc:spChg chg="mod">
          <ac:chgData name="Amirul Ikhwan Faizi" userId="900c1d3f3e178eb1" providerId="LiveId" clId="{FD8AB854-FDB2-4157-A75F-8901DD85B313}" dt="2024-06-27T00:35:53.778" v="186"/>
          <ac:spMkLst>
            <pc:docMk/>
            <pc:sldMk cId="730182839" sldId="267"/>
            <ac:spMk id="69" creationId="{2414F775-40BA-153B-6204-A81BABA33D44}"/>
          </ac:spMkLst>
        </pc:spChg>
        <pc:spChg chg="mod">
          <ac:chgData name="Amirul Ikhwan Faizi" userId="900c1d3f3e178eb1" providerId="LiveId" clId="{FD8AB854-FDB2-4157-A75F-8901DD85B313}" dt="2024-06-27T00:35:53.778" v="186"/>
          <ac:spMkLst>
            <pc:docMk/>
            <pc:sldMk cId="730182839" sldId="267"/>
            <ac:spMk id="71" creationId="{D9B72364-28F7-467E-1FA1-1BE0674109F9}"/>
          </ac:spMkLst>
        </pc:spChg>
        <pc:spChg chg="mod">
          <ac:chgData name="Amirul Ikhwan Faizi" userId="900c1d3f3e178eb1" providerId="LiveId" clId="{FD8AB854-FDB2-4157-A75F-8901DD85B313}" dt="2024-06-27T00:35:53.778" v="186"/>
          <ac:spMkLst>
            <pc:docMk/>
            <pc:sldMk cId="730182839" sldId="267"/>
            <ac:spMk id="72" creationId="{B6D1BF8A-77A0-98D8-CDC9-28C530431A82}"/>
          </ac:spMkLst>
        </pc:spChg>
        <pc:spChg chg="add mod">
          <ac:chgData name="Amirul Ikhwan Faizi" userId="900c1d3f3e178eb1" providerId="LiveId" clId="{FD8AB854-FDB2-4157-A75F-8901DD85B313}" dt="2024-06-27T00:35:53.778" v="186"/>
          <ac:spMkLst>
            <pc:docMk/>
            <pc:sldMk cId="730182839" sldId="267"/>
            <ac:spMk id="73" creationId="{E487B4FE-DB98-0FAF-9016-8A5F67F7EA71}"/>
          </ac:spMkLst>
        </pc:spChg>
        <pc:spChg chg="mod">
          <ac:chgData name="Amirul Ikhwan Faizi" userId="900c1d3f3e178eb1" providerId="LiveId" clId="{FD8AB854-FDB2-4157-A75F-8901DD85B313}" dt="2024-07-01T10:20:23.292" v="425" actId="14100"/>
          <ac:spMkLst>
            <pc:docMk/>
            <pc:sldMk cId="730182839" sldId="267"/>
            <ac:spMk id="75" creationId="{13E1168B-213F-AA74-F9EF-D6C55DC19726}"/>
          </ac:spMkLst>
        </pc:spChg>
        <pc:spChg chg="mod">
          <ac:chgData name="Amirul Ikhwan Faizi" userId="900c1d3f3e178eb1" providerId="LiveId" clId="{FD8AB854-FDB2-4157-A75F-8901DD85B313}" dt="2024-07-01T10:19:33.133" v="418" actId="2711"/>
          <ac:spMkLst>
            <pc:docMk/>
            <pc:sldMk cId="730182839" sldId="267"/>
            <ac:spMk id="76" creationId="{7F0E6498-F855-F447-850A-DA56F530A4CA}"/>
          </ac:spMkLst>
        </pc:spChg>
        <pc:spChg chg="mod">
          <ac:chgData name="Amirul Ikhwan Faizi" userId="900c1d3f3e178eb1" providerId="LiveId" clId="{FD8AB854-FDB2-4157-A75F-8901DD85B313}" dt="2024-07-01T10:19:33.133" v="418" actId="2711"/>
          <ac:spMkLst>
            <pc:docMk/>
            <pc:sldMk cId="730182839" sldId="267"/>
            <ac:spMk id="78" creationId="{EA14B53C-12DC-AEC4-2435-2500CD16EF89}"/>
          </ac:spMkLst>
        </pc:spChg>
        <pc:spChg chg="mod">
          <ac:chgData name="Amirul Ikhwan Faizi" userId="900c1d3f3e178eb1" providerId="LiveId" clId="{FD8AB854-FDB2-4157-A75F-8901DD85B313}" dt="2024-07-01T10:20:17.442" v="424" actId="1076"/>
          <ac:spMkLst>
            <pc:docMk/>
            <pc:sldMk cId="730182839" sldId="267"/>
            <ac:spMk id="79" creationId="{7778CCAE-DDE5-A307-9E78-1BC7D4318248}"/>
          </ac:spMkLst>
        </pc:spChg>
        <pc:spChg chg="mod">
          <ac:chgData name="Amirul Ikhwan Faizi" userId="900c1d3f3e178eb1" providerId="LiveId" clId="{FD8AB854-FDB2-4157-A75F-8901DD85B313}" dt="2024-07-01T10:19:33.133" v="418" actId="2711"/>
          <ac:spMkLst>
            <pc:docMk/>
            <pc:sldMk cId="730182839" sldId="267"/>
            <ac:spMk id="81" creationId="{C1558BB8-B6DC-9AF2-8257-34E2C6AB285B}"/>
          </ac:spMkLst>
        </pc:spChg>
        <pc:spChg chg="mod">
          <ac:chgData name="Amirul Ikhwan Faizi" userId="900c1d3f3e178eb1" providerId="LiveId" clId="{FD8AB854-FDB2-4157-A75F-8901DD85B313}" dt="2024-07-01T10:20:06.270" v="423" actId="1076"/>
          <ac:spMkLst>
            <pc:docMk/>
            <pc:sldMk cId="730182839" sldId="267"/>
            <ac:spMk id="82" creationId="{3A91DC3B-D5BA-A5A6-E125-A4E483BC49D5}"/>
          </ac:spMkLst>
        </pc:spChg>
        <pc:spChg chg="mod">
          <ac:chgData name="Amirul Ikhwan Faizi" userId="900c1d3f3e178eb1" providerId="LiveId" clId="{FD8AB854-FDB2-4157-A75F-8901DD85B313}" dt="2024-07-01T10:19:33.133" v="418" actId="2711"/>
          <ac:spMkLst>
            <pc:docMk/>
            <pc:sldMk cId="730182839" sldId="267"/>
            <ac:spMk id="84" creationId="{37B4D792-2595-DBD5-9D1C-7D6B5693CE31}"/>
          </ac:spMkLst>
        </pc:spChg>
        <pc:spChg chg="mod">
          <ac:chgData name="Amirul Ikhwan Faizi" userId="900c1d3f3e178eb1" providerId="LiveId" clId="{FD8AB854-FDB2-4157-A75F-8901DD85B313}" dt="2024-07-01T10:19:33.133" v="418" actId="2711"/>
          <ac:spMkLst>
            <pc:docMk/>
            <pc:sldMk cId="730182839" sldId="267"/>
            <ac:spMk id="85" creationId="{DB13F7EE-4C62-C4D5-5CBF-20C3A5D57898}"/>
          </ac:spMkLst>
        </pc:spChg>
        <pc:spChg chg="mod">
          <ac:chgData name="Amirul Ikhwan Faizi" userId="900c1d3f3e178eb1" providerId="LiveId" clId="{FD8AB854-FDB2-4157-A75F-8901DD85B313}" dt="2024-07-01T10:19:33.133" v="418" actId="2711"/>
          <ac:spMkLst>
            <pc:docMk/>
            <pc:sldMk cId="730182839" sldId="267"/>
            <ac:spMk id="86" creationId="{D3C1FFDE-88FB-7D95-5688-630B54ED3323}"/>
          </ac:spMkLst>
        </pc:spChg>
        <pc:spChg chg="mod">
          <ac:chgData name="Amirul Ikhwan Faizi" userId="900c1d3f3e178eb1" providerId="LiveId" clId="{FD8AB854-FDB2-4157-A75F-8901DD85B313}" dt="2024-07-01T10:19:33.133" v="418" actId="2711"/>
          <ac:spMkLst>
            <pc:docMk/>
            <pc:sldMk cId="730182839" sldId="267"/>
            <ac:spMk id="87" creationId="{40BA76C3-113E-1A5F-A48B-E9442F009B38}"/>
          </ac:spMkLst>
        </pc:spChg>
        <pc:spChg chg="mod">
          <ac:chgData name="Amirul Ikhwan Faizi" userId="900c1d3f3e178eb1" providerId="LiveId" clId="{FD8AB854-FDB2-4157-A75F-8901DD85B313}" dt="2024-07-01T10:19:33.133" v="418" actId="2711"/>
          <ac:spMkLst>
            <pc:docMk/>
            <pc:sldMk cId="730182839" sldId="267"/>
            <ac:spMk id="88" creationId="{92FA391D-9BB6-28D9-AD74-8ED75812A23C}"/>
          </ac:spMkLst>
        </pc:spChg>
        <pc:spChg chg="mod">
          <ac:chgData name="Amirul Ikhwan Faizi" userId="900c1d3f3e178eb1" providerId="LiveId" clId="{FD8AB854-FDB2-4157-A75F-8901DD85B313}" dt="2024-07-01T10:19:33.133" v="418" actId="2711"/>
          <ac:spMkLst>
            <pc:docMk/>
            <pc:sldMk cId="730182839" sldId="267"/>
            <ac:spMk id="90" creationId="{C4D6C592-827C-3B3C-6C75-556F3ED28044}"/>
          </ac:spMkLst>
        </pc:spChg>
        <pc:spChg chg="mod">
          <ac:chgData name="Amirul Ikhwan Faizi" userId="900c1d3f3e178eb1" providerId="LiveId" clId="{FD8AB854-FDB2-4157-A75F-8901DD85B313}" dt="2024-07-01T10:19:33.133" v="418" actId="2711"/>
          <ac:spMkLst>
            <pc:docMk/>
            <pc:sldMk cId="730182839" sldId="267"/>
            <ac:spMk id="91" creationId="{A271E5CC-9F3D-4550-C397-7B8A93CA7C2C}"/>
          </ac:spMkLst>
        </pc:spChg>
        <pc:spChg chg="mod">
          <ac:chgData name="Amirul Ikhwan Faizi" userId="900c1d3f3e178eb1" providerId="LiveId" clId="{FD8AB854-FDB2-4157-A75F-8901DD85B313}" dt="2024-07-01T10:19:33.133" v="418" actId="2711"/>
          <ac:spMkLst>
            <pc:docMk/>
            <pc:sldMk cId="730182839" sldId="267"/>
            <ac:spMk id="92" creationId="{5DF00C50-F838-89F1-4A60-702E89E3B136}"/>
          </ac:spMkLst>
        </pc:spChg>
        <pc:spChg chg="mod">
          <ac:chgData name="Amirul Ikhwan Faizi" userId="900c1d3f3e178eb1" providerId="LiveId" clId="{FD8AB854-FDB2-4157-A75F-8901DD85B313}" dt="2024-07-01T10:19:33.133" v="418" actId="2711"/>
          <ac:spMkLst>
            <pc:docMk/>
            <pc:sldMk cId="730182839" sldId="267"/>
            <ac:spMk id="93" creationId="{E6321582-ED64-4A49-4082-B774A88883F6}"/>
          </ac:spMkLst>
        </pc:spChg>
        <pc:spChg chg="mod">
          <ac:chgData name="Amirul Ikhwan Faizi" userId="900c1d3f3e178eb1" providerId="LiveId" clId="{FD8AB854-FDB2-4157-A75F-8901DD85B313}" dt="2024-07-01T10:19:33.133" v="418" actId="2711"/>
          <ac:spMkLst>
            <pc:docMk/>
            <pc:sldMk cId="730182839" sldId="267"/>
            <ac:spMk id="94" creationId="{CDEB849E-8BAF-C050-49D2-92F3FD8F00D8}"/>
          </ac:spMkLst>
        </pc:spChg>
        <pc:spChg chg="mod">
          <ac:chgData name="Amirul Ikhwan Faizi" userId="900c1d3f3e178eb1" providerId="LiveId" clId="{FD8AB854-FDB2-4157-A75F-8901DD85B313}" dt="2024-07-01T10:19:33.133" v="418" actId="2711"/>
          <ac:spMkLst>
            <pc:docMk/>
            <pc:sldMk cId="730182839" sldId="267"/>
            <ac:spMk id="96" creationId="{5BDFFFF7-2E88-33CC-B212-CCA9E54E8A96}"/>
          </ac:spMkLst>
        </pc:spChg>
        <pc:spChg chg="mod">
          <ac:chgData name="Amirul Ikhwan Faizi" userId="900c1d3f3e178eb1" providerId="LiveId" clId="{FD8AB854-FDB2-4157-A75F-8901DD85B313}" dt="2024-07-01T10:19:33.133" v="418" actId="2711"/>
          <ac:spMkLst>
            <pc:docMk/>
            <pc:sldMk cId="730182839" sldId="267"/>
            <ac:spMk id="97" creationId="{0780E9FE-2D14-BE6E-C2BF-9D943894BF87}"/>
          </ac:spMkLst>
        </pc:spChg>
        <pc:spChg chg="mod">
          <ac:chgData name="Amirul Ikhwan Faizi" userId="900c1d3f3e178eb1" providerId="LiveId" clId="{FD8AB854-FDB2-4157-A75F-8901DD85B313}" dt="2024-07-01T10:19:33.133" v="418" actId="2711"/>
          <ac:spMkLst>
            <pc:docMk/>
            <pc:sldMk cId="730182839" sldId="267"/>
            <ac:spMk id="98" creationId="{6C6539F6-D232-1169-3943-230A8604D5AB}"/>
          </ac:spMkLst>
        </pc:spChg>
        <pc:spChg chg="mod">
          <ac:chgData name="Amirul Ikhwan Faizi" userId="900c1d3f3e178eb1" providerId="LiveId" clId="{FD8AB854-FDB2-4157-A75F-8901DD85B313}" dt="2024-07-01T10:19:33.133" v="418" actId="2711"/>
          <ac:spMkLst>
            <pc:docMk/>
            <pc:sldMk cId="730182839" sldId="267"/>
            <ac:spMk id="99" creationId="{4AB39F25-F0CA-940E-B141-956F8E33FAED}"/>
          </ac:spMkLst>
        </pc:spChg>
        <pc:spChg chg="mod">
          <ac:chgData name="Amirul Ikhwan Faizi" userId="900c1d3f3e178eb1" providerId="LiveId" clId="{FD8AB854-FDB2-4157-A75F-8901DD85B313}" dt="2024-07-01T10:19:33.133" v="418" actId="2711"/>
          <ac:spMkLst>
            <pc:docMk/>
            <pc:sldMk cId="730182839" sldId="267"/>
            <ac:spMk id="100" creationId="{F7020C70-C60D-5375-C49F-46CD563C3A58}"/>
          </ac:spMkLst>
        </pc:spChg>
        <pc:spChg chg="mod">
          <ac:chgData name="Amirul Ikhwan Faizi" userId="900c1d3f3e178eb1" providerId="LiveId" clId="{FD8AB854-FDB2-4157-A75F-8901DD85B313}" dt="2024-07-01T10:19:33.133" v="418" actId="2711"/>
          <ac:spMkLst>
            <pc:docMk/>
            <pc:sldMk cId="730182839" sldId="267"/>
            <ac:spMk id="102" creationId="{BA6CC195-7634-956F-631D-4267DA32759B}"/>
          </ac:spMkLst>
        </pc:spChg>
        <pc:spChg chg="mod">
          <ac:chgData name="Amirul Ikhwan Faizi" userId="900c1d3f3e178eb1" providerId="LiveId" clId="{FD8AB854-FDB2-4157-A75F-8901DD85B313}" dt="2024-07-01T10:19:33.133" v="418" actId="2711"/>
          <ac:spMkLst>
            <pc:docMk/>
            <pc:sldMk cId="730182839" sldId="267"/>
            <ac:spMk id="103" creationId="{A8200302-8F86-905B-C06A-9702241E26F2}"/>
          </ac:spMkLst>
        </pc:spChg>
        <pc:spChg chg="mod">
          <ac:chgData name="Amirul Ikhwan Faizi" userId="900c1d3f3e178eb1" providerId="LiveId" clId="{FD8AB854-FDB2-4157-A75F-8901DD85B313}" dt="2024-07-01T10:19:33.133" v="418" actId="2711"/>
          <ac:spMkLst>
            <pc:docMk/>
            <pc:sldMk cId="730182839" sldId="267"/>
            <ac:spMk id="104" creationId="{44705988-9599-7DD9-9748-E92E6F540E01}"/>
          </ac:spMkLst>
        </pc:spChg>
        <pc:spChg chg="mod">
          <ac:chgData name="Amirul Ikhwan Faizi" userId="900c1d3f3e178eb1" providerId="LiveId" clId="{FD8AB854-FDB2-4157-A75F-8901DD85B313}" dt="2024-07-01T10:19:33.133" v="418" actId="2711"/>
          <ac:spMkLst>
            <pc:docMk/>
            <pc:sldMk cId="730182839" sldId="267"/>
            <ac:spMk id="105" creationId="{7F6F163B-CFDF-5DE9-9BE0-3390CE06A0E3}"/>
          </ac:spMkLst>
        </pc:spChg>
        <pc:spChg chg="mod">
          <ac:chgData name="Amirul Ikhwan Faizi" userId="900c1d3f3e178eb1" providerId="LiveId" clId="{FD8AB854-FDB2-4157-A75F-8901DD85B313}" dt="2024-07-01T10:19:33.133" v="418" actId="2711"/>
          <ac:spMkLst>
            <pc:docMk/>
            <pc:sldMk cId="730182839" sldId="267"/>
            <ac:spMk id="106" creationId="{1E10F3E1-A3B8-494F-5FD6-5F17F33806D6}"/>
          </ac:spMkLst>
        </pc:spChg>
        <pc:spChg chg="mod">
          <ac:chgData name="Amirul Ikhwan Faizi" userId="900c1d3f3e178eb1" providerId="LiveId" clId="{FD8AB854-FDB2-4157-A75F-8901DD85B313}" dt="2024-07-01T10:19:33.133" v="418" actId="2711"/>
          <ac:spMkLst>
            <pc:docMk/>
            <pc:sldMk cId="730182839" sldId="267"/>
            <ac:spMk id="108" creationId="{A6FE5E3E-6E30-526F-F520-B1F79466B11F}"/>
          </ac:spMkLst>
        </pc:spChg>
        <pc:spChg chg="mod">
          <ac:chgData name="Amirul Ikhwan Faizi" userId="900c1d3f3e178eb1" providerId="LiveId" clId="{FD8AB854-FDB2-4157-A75F-8901DD85B313}" dt="2024-07-01T10:19:33.133" v="418" actId="2711"/>
          <ac:spMkLst>
            <pc:docMk/>
            <pc:sldMk cId="730182839" sldId="267"/>
            <ac:spMk id="109" creationId="{ADC47CC8-A42F-1A74-00F8-688779D310A0}"/>
          </ac:spMkLst>
        </pc:spChg>
        <pc:spChg chg="mod">
          <ac:chgData name="Amirul Ikhwan Faizi" userId="900c1d3f3e178eb1" providerId="LiveId" clId="{FD8AB854-FDB2-4157-A75F-8901DD85B313}" dt="2024-07-01T10:19:33.133" v="418" actId="2711"/>
          <ac:spMkLst>
            <pc:docMk/>
            <pc:sldMk cId="730182839" sldId="267"/>
            <ac:spMk id="110" creationId="{A230EEE5-0ABB-CB62-988F-03BC62789E82}"/>
          </ac:spMkLst>
        </pc:spChg>
        <pc:spChg chg="mod">
          <ac:chgData name="Amirul Ikhwan Faizi" userId="900c1d3f3e178eb1" providerId="LiveId" clId="{FD8AB854-FDB2-4157-A75F-8901DD85B313}" dt="2024-07-01T10:19:33.133" v="418" actId="2711"/>
          <ac:spMkLst>
            <pc:docMk/>
            <pc:sldMk cId="730182839" sldId="267"/>
            <ac:spMk id="111" creationId="{0FE3FC9E-B479-F0BA-42F8-75CFD7407625}"/>
          </ac:spMkLst>
        </pc:spChg>
        <pc:spChg chg="mod">
          <ac:chgData name="Amirul Ikhwan Faizi" userId="900c1d3f3e178eb1" providerId="LiveId" clId="{FD8AB854-FDB2-4157-A75F-8901DD85B313}" dt="2024-07-01T10:19:33.133" v="418" actId="2711"/>
          <ac:spMkLst>
            <pc:docMk/>
            <pc:sldMk cId="730182839" sldId="267"/>
            <ac:spMk id="112" creationId="{40513BA9-E544-FBC6-3D4A-EC0A2ABF0EAE}"/>
          </ac:spMkLst>
        </pc:spChg>
        <pc:spChg chg="mod">
          <ac:chgData name="Amirul Ikhwan Faizi" userId="900c1d3f3e178eb1" providerId="LiveId" clId="{FD8AB854-FDB2-4157-A75F-8901DD85B313}" dt="2024-07-01T10:19:33.133" v="418" actId="2711"/>
          <ac:spMkLst>
            <pc:docMk/>
            <pc:sldMk cId="730182839" sldId="267"/>
            <ac:spMk id="114" creationId="{03F7EB14-0CEF-3E29-7AF9-AAAEB3E2BFC0}"/>
          </ac:spMkLst>
        </pc:spChg>
        <pc:spChg chg="mod">
          <ac:chgData name="Amirul Ikhwan Faizi" userId="900c1d3f3e178eb1" providerId="LiveId" clId="{FD8AB854-FDB2-4157-A75F-8901DD85B313}" dt="2024-07-01T10:19:33.133" v="418" actId="2711"/>
          <ac:spMkLst>
            <pc:docMk/>
            <pc:sldMk cId="730182839" sldId="267"/>
            <ac:spMk id="115" creationId="{BA8B3D89-7B96-B945-6305-0342152F685B}"/>
          </ac:spMkLst>
        </pc:spChg>
        <pc:spChg chg="mod">
          <ac:chgData name="Amirul Ikhwan Faizi" userId="900c1d3f3e178eb1" providerId="LiveId" clId="{FD8AB854-FDB2-4157-A75F-8901DD85B313}" dt="2024-07-01T10:19:33.133" v="418" actId="2711"/>
          <ac:spMkLst>
            <pc:docMk/>
            <pc:sldMk cId="730182839" sldId="267"/>
            <ac:spMk id="116" creationId="{00DA1789-EDB4-673A-F92B-071B31FD16A3}"/>
          </ac:spMkLst>
        </pc:spChg>
        <pc:spChg chg="mod">
          <ac:chgData name="Amirul Ikhwan Faizi" userId="900c1d3f3e178eb1" providerId="LiveId" clId="{FD8AB854-FDB2-4157-A75F-8901DD85B313}" dt="2024-07-01T10:19:33.133" v="418" actId="2711"/>
          <ac:spMkLst>
            <pc:docMk/>
            <pc:sldMk cId="730182839" sldId="267"/>
            <ac:spMk id="117" creationId="{C501F2B7-CFB3-59E1-B3F5-4A5FC71CDFE7}"/>
          </ac:spMkLst>
        </pc:spChg>
        <pc:spChg chg="mod">
          <ac:chgData name="Amirul Ikhwan Faizi" userId="900c1d3f3e178eb1" providerId="LiveId" clId="{FD8AB854-FDB2-4157-A75F-8901DD85B313}" dt="2024-07-01T10:19:33.133" v="418" actId="2711"/>
          <ac:spMkLst>
            <pc:docMk/>
            <pc:sldMk cId="730182839" sldId="267"/>
            <ac:spMk id="118" creationId="{6AA89FA4-8021-A1EB-C3E1-F1CA2936C1D3}"/>
          </ac:spMkLst>
        </pc:spChg>
        <pc:spChg chg="mod">
          <ac:chgData name="Amirul Ikhwan Faizi" userId="900c1d3f3e178eb1" providerId="LiveId" clId="{FD8AB854-FDB2-4157-A75F-8901DD85B313}" dt="2024-07-01T10:19:33.133" v="418" actId="2711"/>
          <ac:spMkLst>
            <pc:docMk/>
            <pc:sldMk cId="730182839" sldId="267"/>
            <ac:spMk id="120" creationId="{1D4CB484-0571-942A-636A-60AE42C581DD}"/>
          </ac:spMkLst>
        </pc:spChg>
        <pc:spChg chg="mod">
          <ac:chgData name="Amirul Ikhwan Faizi" userId="900c1d3f3e178eb1" providerId="LiveId" clId="{FD8AB854-FDB2-4157-A75F-8901DD85B313}" dt="2024-07-01T10:19:33.133" v="418" actId="2711"/>
          <ac:spMkLst>
            <pc:docMk/>
            <pc:sldMk cId="730182839" sldId="267"/>
            <ac:spMk id="121" creationId="{D973E94C-501D-1B05-0B96-27EC098C9758}"/>
          </ac:spMkLst>
        </pc:spChg>
        <pc:spChg chg="mod">
          <ac:chgData name="Amirul Ikhwan Faizi" userId="900c1d3f3e178eb1" providerId="LiveId" clId="{FD8AB854-FDB2-4157-A75F-8901DD85B313}" dt="2024-07-01T10:19:33.133" v="418" actId="2711"/>
          <ac:spMkLst>
            <pc:docMk/>
            <pc:sldMk cId="730182839" sldId="267"/>
            <ac:spMk id="122" creationId="{49220589-C7B2-6C06-05CD-E8DCD075ED7C}"/>
          </ac:spMkLst>
        </pc:spChg>
        <pc:spChg chg="mod">
          <ac:chgData name="Amirul Ikhwan Faizi" userId="900c1d3f3e178eb1" providerId="LiveId" clId="{FD8AB854-FDB2-4157-A75F-8901DD85B313}" dt="2024-07-01T10:19:33.133" v="418" actId="2711"/>
          <ac:spMkLst>
            <pc:docMk/>
            <pc:sldMk cId="730182839" sldId="267"/>
            <ac:spMk id="123" creationId="{D8BA3437-3246-E0D4-D151-935FD6885BDA}"/>
          </ac:spMkLst>
        </pc:spChg>
        <pc:spChg chg="mod">
          <ac:chgData name="Amirul Ikhwan Faizi" userId="900c1d3f3e178eb1" providerId="LiveId" clId="{FD8AB854-FDB2-4157-A75F-8901DD85B313}" dt="2024-07-01T10:19:33.133" v="418" actId="2711"/>
          <ac:spMkLst>
            <pc:docMk/>
            <pc:sldMk cId="730182839" sldId="267"/>
            <ac:spMk id="124" creationId="{D9A9A85A-9B89-CF07-6703-24BF11EC4C3A}"/>
          </ac:spMkLst>
        </pc:spChg>
        <pc:spChg chg="mod">
          <ac:chgData name="Amirul Ikhwan Faizi" userId="900c1d3f3e178eb1" providerId="LiveId" clId="{FD8AB854-FDB2-4157-A75F-8901DD85B313}" dt="2024-07-01T10:19:33.133" v="418" actId="2711"/>
          <ac:spMkLst>
            <pc:docMk/>
            <pc:sldMk cId="730182839" sldId="267"/>
            <ac:spMk id="126" creationId="{19FCB365-6CCF-9114-BC7D-5BD10F15BE2E}"/>
          </ac:spMkLst>
        </pc:spChg>
        <pc:spChg chg="mod">
          <ac:chgData name="Amirul Ikhwan Faizi" userId="900c1d3f3e178eb1" providerId="LiveId" clId="{FD8AB854-FDB2-4157-A75F-8901DD85B313}" dt="2024-07-01T10:19:33.133" v="418" actId="2711"/>
          <ac:spMkLst>
            <pc:docMk/>
            <pc:sldMk cId="730182839" sldId="267"/>
            <ac:spMk id="127" creationId="{0CA7A0E7-A31E-23D8-8997-7501E99315ED}"/>
          </ac:spMkLst>
        </pc:spChg>
        <pc:spChg chg="mod">
          <ac:chgData name="Amirul Ikhwan Faizi" userId="900c1d3f3e178eb1" providerId="LiveId" clId="{FD8AB854-FDB2-4157-A75F-8901DD85B313}" dt="2024-07-01T10:19:33.133" v="418" actId="2711"/>
          <ac:spMkLst>
            <pc:docMk/>
            <pc:sldMk cId="730182839" sldId="267"/>
            <ac:spMk id="128" creationId="{979C1E3F-1C06-5CE7-4813-C0337977E0CE}"/>
          </ac:spMkLst>
        </pc:spChg>
        <pc:spChg chg="mod">
          <ac:chgData name="Amirul Ikhwan Faizi" userId="900c1d3f3e178eb1" providerId="LiveId" clId="{FD8AB854-FDB2-4157-A75F-8901DD85B313}" dt="2024-07-01T10:19:33.133" v="418" actId="2711"/>
          <ac:spMkLst>
            <pc:docMk/>
            <pc:sldMk cId="730182839" sldId="267"/>
            <ac:spMk id="129" creationId="{40838991-BF4D-AC8F-3E18-EBC03A88FF1F}"/>
          </ac:spMkLst>
        </pc:spChg>
        <pc:spChg chg="mod">
          <ac:chgData name="Amirul Ikhwan Faizi" userId="900c1d3f3e178eb1" providerId="LiveId" clId="{FD8AB854-FDB2-4157-A75F-8901DD85B313}" dt="2024-07-01T10:19:33.133" v="418" actId="2711"/>
          <ac:spMkLst>
            <pc:docMk/>
            <pc:sldMk cId="730182839" sldId="267"/>
            <ac:spMk id="130" creationId="{17068496-FFE8-D208-A35E-079EF837D2FB}"/>
          </ac:spMkLst>
        </pc:spChg>
        <pc:spChg chg="mod">
          <ac:chgData name="Amirul Ikhwan Faizi" userId="900c1d3f3e178eb1" providerId="LiveId" clId="{FD8AB854-FDB2-4157-A75F-8901DD85B313}" dt="2024-07-01T10:19:33.133" v="418" actId="2711"/>
          <ac:spMkLst>
            <pc:docMk/>
            <pc:sldMk cId="730182839" sldId="267"/>
            <ac:spMk id="132" creationId="{2EE4FEAC-4BAB-A24B-0287-9625B27246D0}"/>
          </ac:spMkLst>
        </pc:spChg>
        <pc:spChg chg="mod">
          <ac:chgData name="Amirul Ikhwan Faizi" userId="900c1d3f3e178eb1" providerId="LiveId" clId="{FD8AB854-FDB2-4157-A75F-8901DD85B313}" dt="2024-07-01T10:19:33.133" v="418" actId="2711"/>
          <ac:spMkLst>
            <pc:docMk/>
            <pc:sldMk cId="730182839" sldId="267"/>
            <ac:spMk id="133" creationId="{14D9B922-D9FD-6466-7442-70C84B03EAFE}"/>
          </ac:spMkLst>
        </pc:spChg>
        <pc:spChg chg="add mod">
          <ac:chgData name="Amirul Ikhwan Faizi" userId="900c1d3f3e178eb1" providerId="LiveId" clId="{FD8AB854-FDB2-4157-A75F-8901DD85B313}" dt="2024-07-22T09:28:42.544" v="1974" actId="164"/>
          <ac:spMkLst>
            <pc:docMk/>
            <pc:sldMk cId="730182839" sldId="267"/>
            <ac:spMk id="134" creationId="{6FDDA96A-ED69-46DF-3DDC-B36C8D37320B}"/>
          </ac:spMkLst>
        </pc:spChg>
        <pc:grpChg chg="add mod">
          <ac:chgData name="Amirul Ikhwan Faizi" userId="900c1d3f3e178eb1" providerId="LiveId" clId="{FD8AB854-FDB2-4157-A75F-8901DD85B313}" dt="2024-07-22T09:28:57.707" v="1977" actId="1076"/>
          <ac:grpSpMkLst>
            <pc:docMk/>
            <pc:sldMk cId="730182839" sldId="267"/>
            <ac:grpSpMk id="6" creationId="{004E8968-F69A-917F-6587-0B5C4C63FF64}"/>
          </ac:grpSpMkLst>
        </pc:grpChg>
        <pc:grpChg chg="add mod">
          <ac:chgData name="Amirul Ikhwan Faizi" userId="900c1d3f3e178eb1" providerId="LiveId" clId="{FD8AB854-FDB2-4157-A75F-8901DD85B313}" dt="2024-06-27T00:35:53.778" v="186"/>
          <ac:grpSpMkLst>
            <pc:docMk/>
            <pc:sldMk cId="730182839" sldId="267"/>
            <ac:grpSpMk id="7" creationId="{C6E59897-3FB9-3A87-6394-5B1E2B833C44}"/>
          </ac:grpSpMkLst>
        </pc:grpChg>
        <pc:grpChg chg="add mod">
          <ac:chgData name="Amirul Ikhwan Faizi" userId="900c1d3f3e178eb1" providerId="LiveId" clId="{FD8AB854-FDB2-4157-A75F-8901DD85B313}" dt="2024-06-27T00:35:53.778" v="186"/>
          <ac:grpSpMkLst>
            <pc:docMk/>
            <pc:sldMk cId="730182839" sldId="267"/>
            <ac:grpSpMk id="16" creationId="{903DB071-545F-957B-BA7F-B8A4EB33BC14}"/>
          </ac:grpSpMkLst>
        </pc:grpChg>
        <pc:grpChg chg="add mod">
          <ac:chgData name="Amirul Ikhwan Faizi" userId="900c1d3f3e178eb1" providerId="LiveId" clId="{FD8AB854-FDB2-4157-A75F-8901DD85B313}" dt="2024-06-27T00:35:53.778" v="186"/>
          <ac:grpSpMkLst>
            <pc:docMk/>
            <pc:sldMk cId="730182839" sldId="267"/>
            <ac:grpSpMk id="19" creationId="{C749CA4A-7632-E6B9-455D-AE6CE18DB478}"/>
          </ac:grpSpMkLst>
        </pc:grpChg>
        <pc:grpChg chg="add mod">
          <ac:chgData name="Amirul Ikhwan Faizi" userId="900c1d3f3e178eb1" providerId="LiveId" clId="{FD8AB854-FDB2-4157-A75F-8901DD85B313}" dt="2024-06-27T00:35:53.778" v="186"/>
          <ac:grpSpMkLst>
            <pc:docMk/>
            <pc:sldMk cId="730182839" sldId="267"/>
            <ac:grpSpMk id="22" creationId="{7AF9EE3A-D3A0-C7F0-C322-C5CD74A309E3}"/>
          </ac:grpSpMkLst>
        </pc:grpChg>
        <pc:grpChg chg="add mod">
          <ac:chgData name="Amirul Ikhwan Faizi" userId="900c1d3f3e178eb1" providerId="LiveId" clId="{FD8AB854-FDB2-4157-A75F-8901DD85B313}" dt="2024-06-27T00:35:53.778" v="186"/>
          <ac:grpSpMkLst>
            <pc:docMk/>
            <pc:sldMk cId="730182839" sldId="267"/>
            <ac:grpSpMk id="28" creationId="{19F1D59F-D217-EC68-7953-F00B123ED196}"/>
          </ac:grpSpMkLst>
        </pc:grpChg>
        <pc:grpChg chg="add mod">
          <ac:chgData name="Amirul Ikhwan Faizi" userId="900c1d3f3e178eb1" providerId="LiveId" clId="{FD8AB854-FDB2-4157-A75F-8901DD85B313}" dt="2024-06-27T00:35:53.778" v="186"/>
          <ac:grpSpMkLst>
            <pc:docMk/>
            <pc:sldMk cId="730182839" sldId="267"/>
            <ac:grpSpMk id="34" creationId="{510B9A45-86BC-03AE-421C-27A5F7A7AD2A}"/>
          </ac:grpSpMkLst>
        </pc:grpChg>
        <pc:grpChg chg="add mod">
          <ac:chgData name="Amirul Ikhwan Faizi" userId="900c1d3f3e178eb1" providerId="LiveId" clId="{FD8AB854-FDB2-4157-A75F-8901DD85B313}" dt="2024-06-27T00:35:53.778" v="186"/>
          <ac:grpSpMkLst>
            <pc:docMk/>
            <pc:sldMk cId="730182839" sldId="267"/>
            <ac:grpSpMk id="40" creationId="{36B22AAD-0613-238A-8179-1C0D1A02104E}"/>
          </ac:grpSpMkLst>
        </pc:grpChg>
        <pc:grpChg chg="add mod">
          <ac:chgData name="Amirul Ikhwan Faizi" userId="900c1d3f3e178eb1" providerId="LiveId" clId="{FD8AB854-FDB2-4157-A75F-8901DD85B313}" dt="2024-06-27T00:35:53.778" v="186"/>
          <ac:grpSpMkLst>
            <pc:docMk/>
            <pc:sldMk cId="730182839" sldId="267"/>
            <ac:grpSpMk id="46" creationId="{9CF2B5E7-F546-5C0B-A3AC-04DDCE4B6A64}"/>
          </ac:grpSpMkLst>
        </pc:grpChg>
        <pc:grpChg chg="add mod">
          <ac:chgData name="Amirul Ikhwan Faizi" userId="900c1d3f3e178eb1" providerId="LiveId" clId="{FD8AB854-FDB2-4157-A75F-8901DD85B313}" dt="2024-06-27T00:35:53.778" v="186"/>
          <ac:grpSpMkLst>
            <pc:docMk/>
            <pc:sldMk cId="730182839" sldId="267"/>
            <ac:grpSpMk id="52" creationId="{EAB3308C-F82B-B75C-E480-A11D2F433841}"/>
          </ac:grpSpMkLst>
        </pc:grpChg>
        <pc:grpChg chg="add mod">
          <ac:chgData name="Amirul Ikhwan Faizi" userId="900c1d3f3e178eb1" providerId="LiveId" clId="{FD8AB854-FDB2-4157-A75F-8901DD85B313}" dt="2024-06-27T00:35:53.778" v="186"/>
          <ac:grpSpMkLst>
            <pc:docMk/>
            <pc:sldMk cId="730182839" sldId="267"/>
            <ac:grpSpMk id="58" creationId="{319A2E44-70BB-1E3B-8497-DA3506069928}"/>
          </ac:grpSpMkLst>
        </pc:grpChg>
        <pc:grpChg chg="add mod">
          <ac:chgData name="Amirul Ikhwan Faizi" userId="900c1d3f3e178eb1" providerId="LiveId" clId="{FD8AB854-FDB2-4157-A75F-8901DD85B313}" dt="2024-06-27T00:35:53.778" v="186"/>
          <ac:grpSpMkLst>
            <pc:docMk/>
            <pc:sldMk cId="730182839" sldId="267"/>
            <ac:grpSpMk id="64" creationId="{27AD8684-6E26-2AEB-5870-530C95744EBB}"/>
          </ac:grpSpMkLst>
        </pc:grpChg>
        <pc:grpChg chg="add mod">
          <ac:chgData name="Amirul Ikhwan Faizi" userId="900c1d3f3e178eb1" providerId="LiveId" clId="{FD8AB854-FDB2-4157-A75F-8901DD85B313}" dt="2024-06-27T00:35:53.778" v="186"/>
          <ac:grpSpMkLst>
            <pc:docMk/>
            <pc:sldMk cId="730182839" sldId="267"/>
            <ac:grpSpMk id="70" creationId="{B09E0102-B6C4-0557-B4B4-84546E7813AF}"/>
          </ac:grpSpMkLst>
        </pc:grpChg>
        <pc:grpChg chg="add mod">
          <ac:chgData name="Amirul Ikhwan Faizi" userId="900c1d3f3e178eb1" providerId="LiveId" clId="{FD8AB854-FDB2-4157-A75F-8901DD85B313}" dt="2024-07-22T09:28:42.544" v="1974" actId="164"/>
          <ac:grpSpMkLst>
            <pc:docMk/>
            <pc:sldMk cId="730182839" sldId="267"/>
            <ac:grpSpMk id="74" creationId="{C6B7411F-ACE0-0051-DCB6-1261967EB635}"/>
          </ac:grpSpMkLst>
        </pc:grpChg>
        <pc:grpChg chg="add mod">
          <ac:chgData name="Amirul Ikhwan Faizi" userId="900c1d3f3e178eb1" providerId="LiveId" clId="{FD8AB854-FDB2-4157-A75F-8901DD85B313}" dt="2024-07-22T09:28:42.544" v="1974" actId="164"/>
          <ac:grpSpMkLst>
            <pc:docMk/>
            <pc:sldMk cId="730182839" sldId="267"/>
            <ac:grpSpMk id="77" creationId="{655F5808-C592-F5E1-76D9-7AF041D4CFAD}"/>
          </ac:grpSpMkLst>
        </pc:grpChg>
        <pc:grpChg chg="add mod">
          <ac:chgData name="Amirul Ikhwan Faizi" userId="900c1d3f3e178eb1" providerId="LiveId" clId="{FD8AB854-FDB2-4157-A75F-8901DD85B313}" dt="2024-07-22T09:28:42.544" v="1974" actId="164"/>
          <ac:grpSpMkLst>
            <pc:docMk/>
            <pc:sldMk cId="730182839" sldId="267"/>
            <ac:grpSpMk id="80" creationId="{E4944661-3D40-B541-EDBD-1BDC0CAE840C}"/>
          </ac:grpSpMkLst>
        </pc:grpChg>
        <pc:grpChg chg="add mod">
          <ac:chgData name="Amirul Ikhwan Faizi" userId="900c1d3f3e178eb1" providerId="LiveId" clId="{FD8AB854-FDB2-4157-A75F-8901DD85B313}" dt="2024-07-22T09:28:42.544" v="1974" actId="164"/>
          <ac:grpSpMkLst>
            <pc:docMk/>
            <pc:sldMk cId="730182839" sldId="267"/>
            <ac:grpSpMk id="83" creationId="{C268FF31-BA52-45EE-8DB2-7BA3308D3E25}"/>
          </ac:grpSpMkLst>
        </pc:grpChg>
        <pc:grpChg chg="add mod">
          <ac:chgData name="Amirul Ikhwan Faizi" userId="900c1d3f3e178eb1" providerId="LiveId" clId="{FD8AB854-FDB2-4157-A75F-8901DD85B313}" dt="2024-07-22T09:28:42.544" v="1974" actId="164"/>
          <ac:grpSpMkLst>
            <pc:docMk/>
            <pc:sldMk cId="730182839" sldId="267"/>
            <ac:grpSpMk id="89" creationId="{5F6FF062-6031-D442-4591-6BB426523E2F}"/>
          </ac:grpSpMkLst>
        </pc:grpChg>
        <pc:grpChg chg="add mod">
          <ac:chgData name="Amirul Ikhwan Faizi" userId="900c1d3f3e178eb1" providerId="LiveId" clId="{FD8AB854-FDB2-4157-A75F-8901DD85B313}" dt="2024-07-22T09:28:42.544" v="1974" actId="164"/>
          <ac:grpSpMkLst>
            <pc:docMk/>
            <pc:sldMk cId="730182839" sldId="267"/>
            <ac:grpSpMk id="95" creationId="{6AEA678A-A4C6-3548-B331-A7104DD3E337}"/>
          </ac:grpSpMkLst>
        </pc:grpChg>
        <pc:grpChg chg="add mod">
          <ac:chgData name="Amirul Ikhwan Faizi" userId="900c1d3f3e178eb1" providerId="LiveId" clId="{FD8AB854-FDB2-4157-A75F-8901DD85B313}" dt="2024-07-22T09:28:42.544" v="1974" actId="164"/>
          <ac:grpSpMkLst>
            <pc:docMk/>
            <pc:sldMk cId="730182839" sldId="267"/>
            <ac:grpSpMk id="101" creationId="{D863A3FD-EAE9-8DE7-C1B2-BB5571E81584}"/>
          </ac:grpSpMkLst>
        </pc:grpChg>
        <pc:grpChg chg="add mod">
          <ac:chgData name="Amirul Ikhwan Faizi" userId="900c1d3f3e178eb1" providerId="LiveId" clId="{FD8AB854-FDB2-4157-A75F-8901DD85B313}" dt="2024-07-22T09:28:42.544" v="1974" actId="164"/>
          <ac:grpSpMkLst>
            <pc:docMk/>
            <pc:sldMk cId="730182839" sldId="267"/>
            <ac:grpSpMk id="107" creationId="{CB5F329F-F65F-FCED-B61D-59A8390BA341}"/>
          </ac:grpSpMkLst>
        </pc:grpChg>
        <pc:grpChg chg="add mod">
          <ac:chgData name="Amirul Ikhwan Faizi" userId="900c1d3f3e178eb1" providerId="LiveId" clId="{FD8AB854-FDB2-4157-A75F-8901DD85B313}" dt="2024-07-22T09:28:42.544" v="1974" actId="164"/>
          <ac:grpSpMkLst>
            <pc:docMk/>
            <pc:sldMk cId="730182839" sldId="267"/>
            <ac:grpSpMk id="113" creationId="{4AE93BBA-F64E-202D-4246-EE55431910EC}"/>
          </ac:grpSpMkLst>
        </pc:grpChg>
        <pc:grpChg chg="add mod">
          <ac:chgData name="Amirul Ikhwan Faizi" userId="900c1d3f3e178eb1" providerId="LiveId" clId="{FD8AB854-FDB2-4157-A75F-8901DD85B313}" dt="2024-07-22T09:28:42.544" v="1974" actId="164"/>
          <ac:grpSpMkLst>
            <pc:docMk/>
            <pc:sldMk cId="730182839" sldId="267"/>
            <ac:grpSpMk id="119" creationId="{49A832EA-0F4A-F9FF-E863-397F52AF741B}"/>
          </ac:grpSpMkLst>
        </pc:grpChg>
        <pc:grpChg chg="add mod">
          <ac:chgData name="Amirul Ikhwan Faizi" userId="900c1d3f3e178eb1" providerId="LiveId" clId="{FD8AB854-FDB2-4157-A75F-8901DD85B313}" dt="2024-07-22T09:28:42.544" v="1974" actId="164"/>
          <ac:grpSpMkLst>
            <pc:docMk/>
            <pc:sldMk cId="730182839" sldId="267"/>
            <ac:grpSpMk id="125" creationId="{34683D2B-1E82-2043-A6A8-4DD58313A2BA}"/>
          </ac:grpSpMkLst>
        </pc:grpChg>
        <pc:grpChg chg="add mod">
          <ac:chgData name="Amirul Ikhwan Faizi" userId="900c1d3f3e178eb1" providerId="LiveId" clId="{FD8AB854-FDB2-4157-A75F-8901DD85B313}" dt="2024-07-22T09:28:42.544" v="1974" actId="164"/>
          <ac:grpSpMkLst>
            <pc:docMk/>
            <pc:sldMk cId="730182839" sldId="267"/>
            <ac:grpSpMk id="131" creationId="{FA99B527-74A8-CD25-5DB0-989E82B6A279}"/>
          </ac:grpSpMkLst>
        </pc:grpChg>
        <pc:picChg chg="add del mod modCrop">
          <ac:chgData name="Amirul Ikhwan Faizi" userId="900c1d3f3e178eb1" providerId="LiveId" clId="{FD8AB854-FDB2-4157-A75F-8901DD85B313}" dt="2024-06-27T00:35:00.251" v="185" actId="478"/>
          <ac:picMkLst>
            <pc:docMk/>
            <pc:sldMk cId="730182839" sldId="267"/>
            <ac:picMk id="6" creationId="{1BF970D1-9FD8-B813-13D7-5B391544BB48}"/>
          </ac:picMkLst>
        </pc:picChg>
        <pc:picChg chg="add mod">
          <ac:chgData name="Amirul Ikhwan Faizi" userId="900c1d3f3e178eb1" providerId="LiveId" clId="{FD8AB854-FDB2-4157-A75F-8901DD85B313}" dt="2024-06-27T00:56:13.002" v="415"/>
          <ac:picMkLst>
            <pc:docMk/>
            <pc:sldMk cId="730182839" sldId="267"/>
            <ac:picMk id="135" creationId="{7F0EB3C4-3573-07ED-1AFD-1389853E1454}"/>
          </ac:picMkLst>
        </pc:picChg>
      </pc:sldChg>
      <pc:sldChg chg="modSp mod">
        <pc:chgData name="Amirul Ikhwan Faizi" userId="900c1d3f3e178eb1" providerId="LiveId" clId="{FD8AB854-FDB2-4157-A75F-8901DD85B313}" dt="2024-07-27T06:21:16.338" v="7549" actId="20577"/>
        <pc:sldMkLst>
          <pc:docMk/>
          <pc:sldMk cId="2807142956" sldId="267"/>
        </pc:sldMkLst>
        <pc:spChg chg="mod">
          <ac:chgData name="Amirul Ikhwan Faizi" userId="900c1d3f3e178eb1" providerId="LiveId" clId="{FD8AB854-FDB2-4157-A75F-8901DD85B313}" dt="2024-07-27T06:05:25.228" v="6757"/>
          <ac:spMkLst>
            <pc:docMk/>
            <pc:sldMk cId="2807142956" sldId="267"/>
            <ac:spMk id="4" creationId="{2D58F18A-1139-01A2-3C23-8E913638F8C0}"/>
          </ac:spMkLst>
        </pc:spChg>
        <pc:spChg chg="mod">
          <ac:chgData name="Amirul Ikhwan Faizi" userId="900c1d3f3e178eb1" providerId="LiveId" clId="{FD8AB854-FDB2-4157-A75F-8901DD85B313}" dt="2024-07-27T06:21:16.338" v="7549" actId="20577"/>
          <ac:spMkLst>
            <pc:docMk/>
            <pc:sldMk cId="2807142956" sldId="267"/>
            <ac:spMk id="5" creationId="{22C7FEF6-0B6F-3AE4-84E7-2C5C9FDE0784}"/>
          </ac:spMkLst>
        </pc:spChg>
      </pc:sldChg>
      <pc:sldChg chg="addSp delSp modSp mod ord">
        <pc:chgData name="Amirul Ikhwan Faizi" userId="900c1d3f3e178eb1" providerId="LiveId" clId="{FD8AB854-FDB2-4157-A75F-8901DD85B313}" dt="2024-07-27T06:30:59.189" v="7626"/>
        <pc:sldMkLst>
          <pc:docMk/>
          <pc:sldMk cId="1361714759" sldId="268"/>
        </pc:sldMkLst>
        <pc:spChg chg="mod">
          <ac:chgData name="Amirul Ikhwan Faizi" userId="900c1d3f3e178eb1" providerId="LiveId" clId="{FD8AB854-FDB2-4157-A75F-8901DD85B313}" dt="2024-07-01T10:21:16.338" v="430" actId="2711"/>
          <ac:spMkLst>
            <pc:docMk/>
            <pc:sldMk cId="1361714759" sldId="268"/>
            <ac:spMk id="2" creationId="{0022116E-7E0F-955A-AD6C-A9F78692EF46}"/>
          </ac:spMkLst>
        </pc:spChg>
        <pc:spChg chg="mod">
          <ac:chgData name="Amirul Ikhwan Faizi" userId="900c1d3f3e178eb1" providerId="LiveId" clId="{FD8AB854-FDB2-4157-A75F-8901DD85B313}" dt="2024-07-01T10:21:16.338" v="430" actId="2711"/>
          <ac:spMkLst>
            <pc:docMk/>
            <pc:sldMk cId="1361714759" sldId="268"/>
            <ac:spMk id="3" creationId="{6FA88066-EC46-0317-1ACD-C88F8DF06543}"/>
          </ac:spMkLst>
        </pc:spChg>
        <pc:spChg chg="mod">
          <ac:chgData name="Amirul Ikhwan Faizi" userId="900c1d3f3e178eb1" providerId="LiveId" clId="{FD8AB854-FDB2-4157-A75F-8901DD85B313}" dt="2024-07-27T06:30:59.189" v="7626"/>
          <ac:spMkLst>
            <pc:docMk/>
            <pc:sldMk cId="1361714759" sldId="268"/>
            <ac:spMk id="4" creationId="{2D58F18A-1139-01A2-3C23-8E913638F8C0}"/>
          </ac:spMkLst>
        </pc:spChg>
        <pc:spChg chg="add mod">
          <ac:chgData name="Amirul Ikhwan Faizi" userId="900c1d3f3e178eb1" providerId="LiveId" clId="{FD8AB854-FDB2-4157-A75F-8901DD85B313}" dt="2024-07-27T06:30:52.924" v="7625" actId="114"/>
          <ac:spMkLst>
            <pc:docMk/>
            <pc:sldMk cId="1361714759" sldId="268"/>
            <ac:spMk id="6" creationId="{B731BCF3-8AA8-0EFA-2CFE-7D15F1CA5F7D}"/>
          </ac:spMkLst>
        </pc:spChg>
        <pc:spChg chg="mod">
          <ac:chgData name="Amirul Ikhwan Faizi" userId="900c1d3f3e178eb1" providerId="LiveId" clId="{FD8AB854-FDB2-4157-A75F-8901DD85B313}" dt="2024-07-01T10:21:16.338" v="430" actId="2711"/>
          <ac:spMkLst>
            <pc:docMk/>
            <pc:sldMk cId="1361714759" sldId="268"/>
            <ac:spMk id="8" creationId="{C5365614-2A43-5054-3A04-5F21E2BA4211}"/>
          </ac:spMkLst>
        </pc:spChg>
        <pc:spChg chg="mod">
          <ac:chgData name="Amirul Ikhwan Faizi" userId="900c1d3f3e178eb1" providerId="LiveId" clId="{FD8AB854-FDB2-4157-A75F-8901DD85B313}" dt="2024-07-01T10:21:16.338" v="430" actId="2711"/>
          <ac:spMkLst>
            <pc:docMk/>
            <pc:sldMk cId="1361714759" sldId="268"/>
            <ac:spMk id="14" creationId="{80D7C251-5327-B5AB-3824-0A575CFC0ABB}"/>
          </ac:spMkLst>
        </pc:spChg>
        <pc:picChg chg="add mod">
          <ac:chgData name="Amirul Ikhwan Faizi" userId="900c1d3f3e178eb1" providerId="LiveId" clId="{FD8AB854-FDB2-4157-A75F-8901DD85B313}" dt="2024-06-27T00:56:16.676" v="416"/>
          <ac:picMkLst>
            <pc:docMk/>
            <pc:sldMk cId="1361714759" sldId="268"/>
            <ac:picMk id="5" creationId="{4DDF1DC1-B31E-F422-94B0-6E4A929295E9}"/>
          </ac:picMkLst>
        </pc:picChg>
        <pc:picChg chg="add mod">
          <ac:chgData name="Amirul Ikhwan Faizi" userId="900c1d3f3e178eb1" providerId="LiveId" clId="{FD8AB854-FDB2-4157-A75F-8901DD85B313}" dt="2024-07-24T02:43:58.519" v="4784" actId="1076"/>
          <ac:picMkLst>
            <pc:docMk/>
            <pc:sldMk cId="1361714759" sldId="268"/>
            <ac:picMk id="7" creationId="{3B135455-EC3D-15FC-350C-E9221CF664FC}"/>
          </ac:picMkLst>
        </pc:picChg>
        <pc:picChg chg="add del mod">
          <ac:chgData name="Amirul Ikhwan Faizi" userId="900c1d3f3e178eb1" providerId="LiveId" clId="{FD8AB854-FDB2-4157-A75F-8901DD85B313}" dt="2024-07-23T11:13:14.572" v="4718" actId="21"/>
          <ac:picMkLst>
            <pc:docMk/>
            <pc:sldMk cId="1361714759" sldId="268"/>
            <ac:picMk id="10" creationId="{D8D55B27-5D72-BDF8-3CAD-6003B519E0AD}"/>
          </ac:picMkLst>
        </pc:picChg>
      </pc:sldChg>
      <pc:sldChg chg="modSp add mod">
        <pc:chgData name="Amirul Ikhwan Faizi" userId="900c1d3f3e178eb1" providerId="LiveId" clId="{FD8AB854-FDB2-4157-A75F-8901DD85B313}" dt="2024-07-27T10:03:45.625" v="8432" actId="20577"/>
        <pc:sldMkLst>
          <pc:docMk/>
          <pc:sldMk cId="786029972" sldId="269"/>
        </pc:sldMkLst>
        <pc:spChg chg="mod">
          <ac:chgData name="Amirul Ikhwan Faizi" userId="900c1d3f3e178eb1" providerId="LiveId" clId="{FD8AB854-FDB2-4157-A75F-8901DD85B313}" dt="2024-07-27T10:03:45.625" v="8432" actId="20577"/>
          <ac:spMkLst>
            <pc:docMk/>
            <pc:sldMk cId="786029972" sldId="269"/>
            <ac:spMk id="9" creationId="{7A1D6128-555F-6CBA-5B39-5F914D242D95}"/>
          </ac:spMkLst>
        </pc:spChg>
      </pc:sldChg>
      <pc:sldChg chg="addSp modSp del mod ord">
        <pc:chgData name="Amirul Ikhwan Faizi" userId="900c1d3f3e178eb1" providerId="LiveId" clId="{FD8AB854-FDB2-4157-A75F-8901DD85B313}" dt="2024-07-27T06:12:20.383" v="7030" actId="2696"/>
        <pc:sldMkLst>
          <pc:docMk/>
          <pc:sldMk cId="2035884834" sldId="269"/>
        </pc:sldMkLst>
        <pc:spChg chg="mod">
          <ac:chgData name="Amirul Ikhwan Faizi" userId="900c1d3f3e178eb1" providerId="LiveId" clId="{FD8AB854-FDB2-4157-A75F-8901DD85B313}" dt="2024-07-01T10:20:32.957" v="426" actId="2711"/>
          <ac:spMkLst>
            <pc:docMk/>
            <pc:sldMk cId="2035884834" sldId="269"/>
            <ac:spMk id="2" creationId="{0022116E-7E0F-955A-AD6C-A9F78692EF46}"/>
          </ac:spMkLst>
        </pc:spChg>
        <pc:spChg chg="mod">
          <ac:chgData name="Amirul Ikhwan Faizi" userId="900c1d3f3e178eb1" providerId="LiveId" clId="{FD8AB854-FDB2-4157-A75F-8901DD85B313}" dt="2024-07-01T10:20:32.957" v="426" actId="2711"/>
          <ac:spMkLst>
            <pc:docMk/>
            <pc:sldMk cId="2035884834" sldId="269"/>
            <ac:spMk id="3" creationId="{6FA88066-EC46-0317-1ACD-C88F8DF06543}"/>
          </ac:spMkLst>
        </pc:spChg>
        <pc:spChg chg="mod">
          <ac:chgData name="Amirul Ikhwan Faizi" userId="900c1d3f3e178eb1" providerId="LiveId" clId="{FD8AB854-FDB2-4157-A75F-8901DD85B313}" dt="2024-07-27T06:11:58.293" v="7026"/>
          <ac:spMkLst>
            <pc:docMk/>
            <pc:sldMk cId="2035884834" sldId="269"/>
            <ac:spMk id="4" creationId="{2D58F18A-1139-01A2-3C23-8E913638F8C0}"/>
          </ac:spMkLst>
        </pc:spChg>
        <pc:spChg chg="mod">
          <ac:chgData name="Amirul Ikhwan Faizi" userId="900c1d3f3e178eb1" providerId="LiveId" clId="{FD8AB854-FDB2-4157-A75F-8901DD85B313}" dt="2024-07-24T02:47:36.933" v="5063" actId="164"/>
          <ac:spMkLst>
            <pc:docMk/>
            <pc:sldMk cId="2035884834" sldId="269"/>
            <ac:spMk id="5" creationId="{97446905-1CE7-7DCD-65C9-AAE9411724BF}"/>
          </ac:spMkLst>
        </pc:spChg>
        <pc:spChg chg="mod">
          <ac:chgData name="Amirul Ikhwan Faizi" userId="900c1d3f3e178eb1" providerId="LiveId" clId="{FD8AB854-FDB2-4157-A75F-8901DD85B313}" dt="2024-07-24T02:47:36.933" v="5063" actId="164"/>
          <ac:spMkLst>
            <pc:docMk/>
            <pc:sldMk cId="2035884834" sldId="269"/>
            <ac:spMk id="7" creationId="{A300E7C2-DA97-45F7-F868-1DDB341901A6}"/>
          </ac:spMkLst>
        </pc:spChg>
        <pc:spChg chg="mod">
          <ac:chgData name="Amirul Ikhwan Faizi" userId="900c1d3f3e178eb1" providerId="LiveId" clId="{FD8AB854-FDB2-4157-A75F-8901DD85B313}" dt="2024-07-01T10:20:32.957" v="426" actId="2711"/>
          <ac:spMkLst>
            <pc:docMk/>
            <pc:sldMk cId="2035884834" sldId="269"/>
            <ac:spMk id="8" creationId="{C5365614-2A43-5054-3A04-5F21E2BA4211}"/>
          </ac:spMkLst>
        </pc:spChg>
        <pc:spChg chg="add mod">
          <ac:chgData name="Amirul Ikhwan Faizi" userId="900c1d3f3e178eb1" providerId="LiveId" clId="{FD8AB854-FDB2-4157-A75F-8901DD85B313}" dt="2024-07-27T06:10:58.508" v="7013" actId="113"/>
          <ac:spMkLst>
            <pc:docMk/>
            <pc:sldMk cId="2035884834" sldId="269"/>
            <ac:spMk id="9" creationId="{7A1D6128-555F-6CBA-5B39-5F914D242D95}"/>
          </ac:spMkLst>
        </pc:spChg>
        <pc:spChg chg="mod">
          <ac:chgData name="Amirul Ikhwan Faizi" userId="900c1d3f3e178eb1" providerId="LiveId" clId="{FD8AB854-FDB2-4157-A75F-8901DD85B313}" dt="2024-07-24T02:47:36.933" v="5063" actId="164"/>
          <ac:spMkLst>
            <pc:docMk/>
            <pc:sldMk cId="2035884834" sldId="269"/>
            <ac:spMk id="10" creationId="{3797B083-9C57-F257-58A1-A758ACEDEC80}"/>
          </ac:spMkLst>
        </pc:spChg>
        <pc:spChg chg="mod">
          <ac:chgData name="Amirul Ikhwan Faizi" userId="900c1d3f3e178eb1" providerId="LiveId" clId="{FD8AB854-FDB2-4157-A75F-8901DD85B313}" dt="2024-07-24T02:47:36.933" v="5063" actId="164"/>
          <ac:spMkLst>
            <pc:docMk/>
            <pc:sldMk cId="2035884834" sldId="269"/>
            <ac:spMk id="11" creationId="{8416A2A0-2081-218A-116D-6B01338D3B4D}"/>
          </ac:spMkLst>
        </pc:spChg>
        <pc:spChg chg="mod">
          <ac:chgData name="Amirul Ikhwan Faizi" userId="900c1d3f3e178eb1" providerId="LiveId" clId="{FD8AB854-FDB2-4157-A75F-8901DD85B313}" dt="2024-07-01T10:20:32.957" v="426" actId="2711"/>
          <ac:spMkLst>
            <pc:docMk/>
            <pc:sldMk cId="2035884834" sldId="269"/>
            <ac:spMk id="14" creationId="{80D7C251-5327-B5AB-3824-0A575CFC0ABB}"/>
          </ac:spMkLst>
        </pc:spChg>
        <pc:spChg chg="mod">
          <ac:chgData name="Amirul Ikhwan Faizi" userId="900c1d3f3e178eb1" providerId="LiveId" clId="{FD8AB854-FDB2-4157-A75F-8901DD85B313}" dt="2024-07-24T02:47:36.933" v="5063" actId="164"/>
          <ac:spMkLst>
            <pc:docMk/>
            <pc:sldMk cId="2035884834" sldId="269"/>
            <ac:spMk id="15" creationId="{A860281D-95B8-23EB-2229-49325DE74872}"/>
          </ac:spMkLst>
        </pc:spChg>
        <pc:spChg chg="mod">
          <ac:chgData name="Amirul Ikhwan Faizi" userId="900c1d3f3e178eb1" providerId="LiveId" clId="{FD8AB854-FDB2-4157-A75F-8901DD85B313}" dt="2024-07-24T02:47:36.933" v="5063" actId="164"/>
          <ac:spMkLst>
            <pc:docMk/>
            <pc:sldMk cId="2035884834" sldId="269"/>
            <ac:spMk id="16" creationId="{14BE6295-79A5-6F8F-91EF-5B77E310AFF4}"/>
          </ac:spMkLst>
        </pc:spChg>
        <pc:grpChg chg="add mod">
          <ac:chgData name="Amirul Ikhwan Faizi" userId="900c1d3f3e178eb1" providerId="LiveId" clId="{FD8AB854-FDB2-4157-A75F-8901DD85B313}" dt="2024-07-24T02:47:53.273" v="5064" actId="1076"/>
          <ac:grpSpMkLst>
            <pc:docMk/>
            <pc:sldMk cId="2035884834" sldId="269"/>
            <ac:grpSpMk id="6" creationId="{2A6B2EA1-8E1F-C062-9388-E8935845684B}"/>
          </ac:grpSpMkLst>
        </pc:grpChg>
        <pc:cxnChg chg="mod">
          <ac:chgData name="Amirul Ikhwan Faizi" userId="900c1d3f3e178eb1" providerId="LiveId" clId="{FD8AB854-FDB2-4157-A75F-8901DD85B313}" dt="2024-07-24T02:47:36.933" v="5063" actId="164"/>
          <ac:cxnSpMkLst>
            <pc:docMk/>
            <pc:sldMk cId="2035884834" sldId="269"/>
            <ac:cxnSpMk id="18" creationId="{4E9DE992-FF41-7BFE-135B-74DED8517A14}"/>
          </ac:cxnSpMkLst>
        </pc:cxnChg>
        <pc:cxnChg chg="mod">
          <ac:chgData name="Amirul Ikhwan Faizi" userId="900c1d3f3e178eb1" providerId="LiveId" clId="{FD8AB854-FDB2-4157-A75F-8901DD85B313}" dt="2024-07-24T02:47:36.933" v="5063" actId="164"/>
          <ac:cxnSpMkLst>
            <pc:docMk/>
            <pc:sldMk cId="2035884834" sldId="269"/>
            <ac:cxnSpMk id="19" creationId="{A4955A91-06F9-A09D-DE74-84FA6352F35A}"/>
          </ac:cxnSpMkLst>
        </pc:cxnChg>
        <pc:cxnChg chg="mod">
          <ac:chgData name="Amirul Ikhwan Faizi" userId="900c1d3f3e178eb1" providerId="LiveId" clId="{FD8AB854-FDB2-4157-A75F-8901DD85B313}" dt="2024-07-24T02:47:36.933" v="5063" actId="164"/>
          <ac:cxnSpMkLst>
            <pc:docMk/>
            <pc:sldMk cId="2035884834" sldId="269"/>
            <ac:cxnSpMk id="22" creationId="{A587E6EE-77AA-47D0-3E05-44846E31FA92}"/>
          </ac:cxnSpMkLst>
        </pc:cxnChg>
        <pc:cxnChg chg="mod">
          <ac:chgData name="Amirul Ikhwan Faizi" userId="900c1d3f3e178eb1" providerId="LiveId" clId="{FD8AB854-FDB2-4157-A75F-8901DD85B313}" dt="2024-07-24T02:47:36.933" v="5063" actId="164"/>
          <ac:cxnSpMkLst>
            <pc:docMk/>
            <pc:sldMk cId="2035884834" sldId="269"/>
            <ac:cxnSpMk id="25" creationId="{FF224ADD-D0C8-B8EB-E75E-9D60DC6C7848}"/>
          </ac:cxnSpMkLst>
        </pc:cxnChg>
        <pc:cxnChg chg="mod">
          <ac:chgData name="Amirul Ikhwan Faizi" userId="900c1d3f3e178eb1" providerId="LiveId" clId="{FD8AB854-FDB2-4157-A75F-8901DD85B313}" dt="2024-07-24T02:47:36.933" v="5063" actId="164"/>
          <ac:cxnSpMkLst>
            <pc:docMk/>
            <pc:sldMk cId="2035884834" sldId="269"/>
            <ac:cxnSpMk id="29" creationId="{3B9A3DDB-D83A-60EF-8FDF-2CA60D04A6E0}"/>
          </ac:cxnSpMkLst>
        </pc:cxnChg>
      </pc:sldChg>
      <pc:sldChg chg="modSp add mod">
        <pc:chgData name="Amirul Ikhwan Faizi" userId="900c1d3f3e178eb1" providerId="LiveId" clId="{FD8AB854-FDB2-4157-A75F-8901DD85B313}" dt="2024-07-27T10:03:54.839" v="8443" actId="20577"/>
        <pc:sldMkLst>
          <pc:docMk/>
          <pc:sldMk cId="1240277171" sldId="270"/>
        </pc:sldMkLst>
        <pc:spChg chg="mod">
          <ac:chgData name="Amirul Ikhwan Faizi" userId="900c1d3f3e178eb1" providerId="LiveId" clId="{FD8AB854-FDB2-4157-A75F-8901DD85B313}" dt="2024-07-27T10:03:54.839" v="8443" actId="20577"/>
          <ac:spMkLst>
            <pc:docMk/>
            <pc:sldMk cId="1240277171" sldId="270"/>
            <ac:spMk id="18" creationId="{63D6D99C-D838-2D24-E15E-7978D94FC13C}"/>
          </ac:spMkLst>
        </pc:spChg>
      </pc:sldChg>
      <pc:sldChg chg="addSp modSp del mod ord">
        <pc:chgData name="Amirul Ikhwan Faizi" userId="900c1d3f3e178eb1" providerId="LiveId" clId="{FD8AB854-FDB2-4157-A75F-8901DD85B313}" dt="2024-07-27T06:12:20.383" v="7030" actId="2696"/>
        <pc:sldMkLst>
          <pc:docMk/>
          <pc:sldMk cId="3458173477" sldId="270"/>
        </pc:sldMkLst>
        <pc:spChg chg="mod">
          <ac:chgData name="Amirul Ikhwan Faizi" userId="900c1d3f3e178eb1" providerId="LiveId" clId="{FD8AB854-FDB2-4157-A75F-8901DD85B313}" dt="2024-07-01T10:20:42.856" v="427" actId="2711"/>
          <ac:spMkLst>
            <pc:docMk/>
            <pc:sldMk cId="3458173477" sldId="270"/>
            <ac:spMk id="2" creationId="{0022116E-7E0F-955A-AD6C-A9F78692EF46}"/>
          </ac:spMkLst>
        </pc:spChg>
        <pc:spChg chg="mod">
          <ac:chgData name="Amirul Ikhwan Faizi" userId="900c1d3f3e178eb1" providerId="LiveId" clId="{FD8AB854-FDB2-4157-A75F-8901DD85B313}" dt="2024-07-01T10:20:42.856" v="427" actId="2711"/>
          <ac:spMkLst>
            <pc:docMk/>
            <pc:sldMk cId="3458173477" sldId="270"/>
            <ac:spMk id="3" creationId="{6FA88066-EC46-0317-1ACD-C88F8DF06543}"/>
          </ac:spMkLst>
        </pc:spChg>
        <pc:spChg chg="mod">
          <ac:chgData name="Amirul Ikhwan Faizi" userId="900c1d3f3e178eb1" providerId="LiveId" clId="{FD8AB854-FDB2-4157-A75F-8901DD85B313}" dt="2024-07-27T06:12:02.331" v="7027"/>
          <ac:spMkLst>
            <pc:docMk/>
            <pc:sldMk cId="3458173477" sldId="270"/>
            <ac:spMk id="4" creationId="{2D58F18A-1139-01A2-3C23-8E913638F8C0}"/>
          </ac:spMkLst>
        </pc:spChg>
        <pc:spChg chg="mod">
          <ac:chgData name="Amirul Ikhwan Faizi" userId="900c1d3f3e178eb1" providerId="LiveId" clId="{FD8AB854-FDB2-4157-A75F-8901DD85B313}" dt="2024-07-24T02:47:21.723" v="5061" actId="164"/>
          <ac:spMkLst>
            <pc:docMk/>
            <pc:sldMk cId="3458173477" sldId="270"/>
            <ac:spMk id="5" creationId="{97446905-1CE7-7DCD-65C9-AAE9411724BF}"/>
          </ac:spMkLst>
        </pc:spChg>
        <pc:spChg chg="mod">
          <ac:chgData name="Amirul Ikhwan Faizi" userId="900c1d3f3e178eb1" providerId="LiveId" clId="{FD8AB854-FDB2-4157-A75F-8901DD85B313}" dt="2024-07-24T02:47:21.723" v="5061" actId="164"/>
          <ac:spMkLst>
            <pc:docMk/>
            <pc:sldMk cId="3458173477" sldId="270"/>
            <ac:spMk id="7" creationId="{A300E7C2-DA97-45F7-F868-1DDB341901A6}"/>
          </ac:spMkLst>
        </pc:spChg>
        <pc:spChg chg="mod">
          <ac:chgData name="Amirul Ikhwan Faizi" userId="900c1d3f3e178eb1" providerId="LiveId" clId="{FD8AB854-FDB2-4157-A75F-8901DD85B313}" dt="2024-07-01T10:20:42.856" v="427" actId="2711"/>
          <ac:spMkLst>
            <pc:docMk/>
            <pc:sldMk cId="3458173477" sldId="270"/>
            <ac:spMk id="8" creationId="{C5365614-2A43-5054-3A04-5F21E2BA4211}"/>
          </ac:spMkLst>
        </pc:spChg>
        <pc:spChg chg="mod">
          <ac:chgData name="Amirul Ikhwan Faizi" userId="900c1d3f3e178eb1" providerId="LiveId" clId="{FD8AB854-FDB2-4157-A75F-8901DD85B313}" dt="2024-07-24T02:47:21.723" v="5061" actId="164"/>
          <ac:spMkLst>
            <pc:docMk/>
            <pc:sldMk cId="3458173477" sldId="270"/>
            <ac:spMk id="10" creationId="{3797B083-9C57-F257-58A1-A758ACEDEC80}"/>
          </ac:spMkLst>
        </pc:spChg>
        <pc:spChg chg="mod">
          <ac:chgData name="Amirul Ikhwan Faizi" userId="900c1d3f3e178eb1" providerId="LiveId" clId="{FD8AB854-FDB2-4157-A75F-8901DD85B313}" dt="2024-07-24T02:47:21.723" v="5061" actId="164"/>
          <ac:spMkLst>
            <pc:docMk/>
            <pc:sldMk cId="3458173477" sldId="270"/>
            <ac:spMk id="11" creationId="{8416A2A0-2081-218A-116D-6B01338D3B4D}"/>
          </ac:spMkLst>
        </pc:spChg>
        <pc:spChg chg="mod">
          <ac:chgData name="Amirul Ikhwan Faizi" userId="900c1d3f3e178eb1" providerId="LiveId" clId="{FD8AB854-FDB2-4157-A75F-8901DD85B313}" dt="2024-07-01T10:20:42.856" v="427" actId="2711"/>
          <ac:spMkLst>
            <pc:docMk/>
            <pc:sldMk cId="3458173477" sldId="270"/>
            <ac:spMk id="14" creationId="{80D7C251-5327-B5AB-3824-0A575CFC0ABB}"/>
          </ac:spMkLst>
        </pc:spChg>
        <pc:spChg chg="mod">
          <ac:chgData name="Amirul Ikhwan Faizi" userId="900c1d3f3e178eb1" providerId="LiveId" clId="{FD8AB854-FDB2-4157-A75F-8901DD85B313}" dt="2024-07-24T02:47:21.723" v="5061" actId="164"/>
          <ac:spMkLst>
            <pc:docMk/>
            <pc:sldMk cId="3458173477" sldId="270"/>
            <ac:spMk id="15" creationId="{A860281D-95B8-23EB-2229-49325DE74872}"/>
          </ac:spMkLst>
        </pc:spChg>
        <pc:spChg chg="mod">
          <ac:chgData name="Amirul Ikhwan Faizi" userId="900c1d3f3e178eb1" providerId="LiveId" clId="{FD8AB854-FDB2-4157-A75F-8901DD85B313}" dt="2024-07-24T02:47:21.723" v="5061" actId="164"/>
          <ac:spMkLst>
            <pc:docMk/>
            <pc:sldMk cId="3458173477" sldId="270"/>
            <ac:spMk id="16" creationId="{14BE6295-79A5-6F8F-91EF-5B77E310AFF4}"/>
          </ac:spMkLst>
        </pc:spChg>
        <pc:spChg chg="add mod">
          <ac:chgData name="Amirul Ikhwan Faizi" userId="900c1d3f3e178eb1" providerId="LiveId" clId="{FD8AB854-FDB2-4157-A75F-8901DD85B313}" dt="2024-07-27T06:11:23.313" v="7017" actId="114"/>
          <ac:spMkLst>
            <pc:docMk/>
            <pc:sldMk cId="3458173477" sldId="270"/>
            <ac:spMk id="18" creationId="{63D6D99C-D838-2D24-E15E-7978D94FC13C}"/>
          </ac:spMkLst>
        </pc:spChg>
        <pc:grpChg chg="add mod">
          <ac:chgData name="Amirul Ikhwan Faizi" userId="900c1d3f3e178eb1" providerId="LiveId" clId="{FD8AB854-FDB2-4157-A75F-8901DD85B313}" dt="2024-07-24T02:47:28.907" v="5062" actId="1076"/>
          <ac:grpSpMkLst>
            <pc:docMk/>
            <pc:sldMk cId="3458173477" sldId="270"/>
            <ac:grpSpMk id="17" creationId="{A1985211-C46B-C1D5-5C2E-BB0C7FD0BE45}"/>
          </ac:grpSpMkLst>
        </pc:grpChg>
        <pc:cxnChg chg="mod">
          <ac:chgData name="Amirul Ikhwan Faizi" userId="900c1d3f3e178eb1" providerId="LiveId" clId="{FD8AB854-FDB2-4157-A75F-8901DD85B313}" dt="2024-07-24T02:47:21.723" v="5061" actId="164"/>
          <ac:cxnSpMkLst>
            <pc:docMk/>
            <pc:sldMk cId="3458173477" sldId="270"/>
            <ac:cxnSpMk id="6" creationId="{C8487D00-7646-36FD-035D-FB6C4529082B}"/>
          </ac:cxnSpMkLst>
        </pc:cxnChg>
        <pc:cxnChg chg="mod">
          <ac:chgData name="Amirul Ikhwan Faizi" userId="900c1d3f3e178eb1" providerId="LiveId" clId="{FD8AB854-FDB2-4157-A75F-8901DD85B313}" dt="2024-07-24T02:47:21.723" v="5061" actId="164"/>
          <ac:cxnSpMkLst>
            <pc:docMk/>
            <pc:sldMk cId="3458173477" sldId="270"/>
            <ac:cxnSpMk id="9" creationId="{D99A5681-7F27-489F-DE36-97D0F797E834}"/>
          </ac:cxnSpMkLst>
        </pc:cxnChg>
        <pc:cxnChg chg="mod">
          <ac:chgData name="Amirul Ikhwan Faizi" userId="900c1d3f3e178eb1" providerId="LiveId" clId="{FD8AB854-FDB2-4157-A75F-8901DD85B313}" dt="2024-07-24T02:47:21.723" v="5061" actId="164"/>
          <ac:cxnSpMkLst>
            <pc:docMk/>
            <pc:sldMk cId="3458173477" sldId="270"/>
            <ac:cxnSpMk id="23" creationId="{BF89B27B-A619-9DA1-F633-A8375D2EFEA3}"/>
          </ac:cxnSpMkLst>
        </pc:cxnChg>
      </pc:sldChg>
      <pc:sldChg chg="modSp add mod">
        <pc:chgData name="Amirul Ikhwan Faizi" userId="900c1d3f3e178eb1" providerId="LiveId" clId="{FD8AB854-FDB2-4157-A75F-8901DD85B313}" dt="2024-07-27T10:04:00.799" v="8454" actId="20577"/>
        <pc:sldMkLst>
          <pc:docMk/>
          <pc:sldMk cId="1376830572" sldId="271"/>
        </pc:sldMkLst>
        <pc:spChg chg="mod">
          <ac:chgData name="Amirul Ikhwan Faizi" userId="900c1d3f3e178eb1" providerId="LiveId" clId="{FD8AB854-FDB2-4157-A75F-8901DD85B313}" dt="2024-07-27T10:04:00.799" v="8454" actId="20577"/>
          <ac:spMkLst>
            <pc:docMk/>
            <pc:sldMk cId="1376830572" sldId="271"/>
            <ac:spMk id="16" creationId="{ACE7C1CA-8D72-7948-F970-9BE08AF88785}"/>
          </ac:spMkLst>
        </pc:spChg>
      </pc:sldChg>
      <pc:sldChg chg="addSp modSp del mod ord">
        <pc:chgData name="Amirul Ikhwan Faizi" userId="900c1d3f3e178eb1" providerId="LiveId" clId="{FD8AB854-FDB2-4157-A75F-8901DD85B313}" dt="2024-07-27T06:12:20.383" v="7030" actId="2696"/>
        <pc:sldMkLst>
          <pc:docMk/>
          <pc:sldMk cId="2982093071" sldId="271"/>
        </pc:sldMkLst>
        <pc:spChg chg="mod">
          <ac:chgData name="Amirul Ikhwan Faizi" userId="900c1d3f3e178eb1" providerId="LiveId" clId="{FD8AB854-FDB2-4157-A75F-8901DD85B313}" dt="2024-07-01T10:21:02.287" v="428" actId="2711"/>
          <ac:spMkLst>
            <pc:docMk/>
            <pc:sldMk cId="2982093071" sldId="271"/>
            <ac:spMk id="2" creationId="{0022116E-7E0F-955A-AD6C-A9F78692EF46}"/>
          </ac:spMkLst>
        </pc:spChg>
        <pc:spChg chg="mod">
          <ac:chgData name="Amirul Ikhwan Faizi" userId="900c1d3f3e178eb1" providerId="LiveId" clId="{FD8AB854-FDB2-4157-A75F-8901DD85B313}" dt="2024-07-01T10:21:02.287" v="428" actId="2711"/>
          <ac:spMkLst>
            <pc:docMk/>
            <pc:sldMk cId="2982093071" sldId="271"/>
            <ac:spMk id="3" creationId="{6FA88066-EC46-0317-1ACD-C88F8DF06543}"/>
          </ac:spMkLst>
        </pc:spChg>
        <pc:spChg chg="mod">
          <ac:chgData name="Amirul Ikhwan Faizi" userId="900c1d3f3e178eb1" providerId="LiveId" clId="{FD8AB854-FDB2-4157-A75F-8901DD85B313}" dt="2024-07-27T06:12:06.753" v="7028"/>
          <ac:spMkLst>
            <pc:docMk/>
            <pc:sldMk cId="2982093071" sldId="271"/>
            <ac:spMk id="4" creationId="{2D58F18A-1139-01A2-3C23-8E913638F8C0}"/>
          </ac:spMkLst>
        </pc:spChg>
        <pc:spChg chg="mod">
          <ac:chgData name="Amirul Ikhwan Faizi" userId="900c1d3f3e178eb1" providerId="LiveId" clId="{FD8AB854-FDB2-4157-A75F-8901DD85B313}" dt="2024-07-24T02:48:04.354" v="5065" actId="164"/>
          <ac:spMkLst>
            <pc:docMk/>
            <pc:sldMk cId="2982093071" sldId="271"/>
            <ac:spMk id="7" creationId="{A300E7C2-DA97-45F7-F868-1DDB341901A6}"/>
          </ac:spMkLst>
        </pc:spChg>
        <pc:spChg chg="mod">
          <ac:chgData name="Amirul Ikhwan Faizi" userId="900c1d3f3e178eb1" providerId="LiveId" clId="{FD8AB854-FDB2-4157-A75F-8901DD85B313}" dt="2024-07-01T10:21:02.287" v="428" actId="2711"/>
          <ac:spMkLst>
            <pc:docMk/>
            <pc:sldMk cId="2982093071" sldId="271"/>
            <ac:spMk id="8" creationId="{C5365614-2A43-5054-3A04-5F21E2BA4211}"/>
          </ac:spMkLst>
        </pc:spChg>
        <pc:spChg chg="mod">
          <ac:chgData name="Amirul Ikhwan Faizi" userId="900c1d3f3e178eb1" providerId="LiveId" clId="{FD8AB854-FDB2-4157-A75F-8901DD85B313}" dt="2024-07-24T02:48:04.354" v="5065" actId="164"/>
          <ac:spMkLst>
            <pc:docMk/>
            <pc:sldMk cId="2982093071" sldId="271"/>
            <ac:spMk id="10" creationId="{3797B083-9C57-F257-58A1-A758ACEDEC80}"/>
          </ac:spMkLst>
        </pc:spChg>
        <pc:spChg chg="mod">
          <ac:chgData name="Amirul Ikhwan Faizi" userId="900c1d3f3e178eb1" providerId="LiveId" clId="{FD8AB854-FDB2-4157-A75F-8901DD85B313}" dt="2024-07-24T02:48:04.354" v="5065" actId="164"/>
          <ac:spMkLst>
            <pc:docMk/>
            <pc:sldMk cId="2982093071" sldId="271"/>
            <ac:spMk id="11" creationId="{8416A2A0-2081-218A-116D-6B01338D3B4D}"/>
          </ac:spMkLst>
        </pc:spChg>
        <pc:spChg chg="mod">
          <ac:chgData name="Amirul Ikhwan Faizi" userId="900c1d3f3e178eb1" providerId="LiveId" clId="{FD8AB854-FDB2-4157-A75F-8901DD85B313}" dt="2024-07-01T10:21:02.287" v="428" actId="2711"/>
          <ac:spMkLst>
            <pc:docMk/>
            <pc:sldMk cId="2982093071" sldId="271"/>
            <ac:spMk id="14" creationId="{80D7C251-5327-B5AB-3824-0A575CFC0ABB}"/>
          </ac:spMkLst>
        </pc:spChg>
        <pc:spChg chg="mod">
          <ac:chgData name="Amirul Ikhwan Faizi" userId="900c1d3f3e178eb1" providerId="LiveId" clId="{FD8AB854-FDB2-4157-A75F-8901DD85B313}" dt="2024-07-24T02:48:04.354" v="5065" actId="164"/>
          <ac:spMkLst>
            <pc:docMk/>
            <pc:sldMk cId="2982093071" sldId="271"/>
            <ac:spMk id="15" creationId="{A860281D-95B8-23EB-2229-49325DE74872}"/>
          </ac:spMkLst>
        </pc:spChg>
        <pc:spChg chg="add mod">
          <ac:chgData name="Amirul Ikhwan Faizi" userId="900c1d3f3e178eb1" providerId="LiveId" clId="{FD8AB854-FDB2-4157-A75F-8901DD85B313}" dt="2024-07-27T06:11:36.129" v="7021" actId="114"/>
          <ac:spMkLst>
            <pc:docMk/>
            <pc:sldMk cId="2982093071" sldId="271"/>
            <ac:spMk id="16" creationId="{ACE7C1CA-8D72-7948-F970-9BE08AF88785}"/>
          </ac:spMkLst>
        </pc:spChg>
        <pc:grpChg chg="add mod">
          <ac:chgData name="Amirul Ikhwan Faizi" userId="900c1d3f3e178eb1" providerId="LiveId" clId="{FD8AB854-FDB2-4157-A75F-8901DD85B313}" dt="2024-07-24T02:48:09.903" v="5066" actId="1076"/>
          <ac:grpSpMkLst>
            <pc:docMk/>
            <pc:sldMk cId="2982093071" sldId="271"/>
            <ac:grpSpMk id="5" creationId="{934000A6-8B83-A965-0074-FE304A66D5BE}"/>
          </ac:grpSpMkLst>
        </pc:grpChg>
        <pc:cxnChg chg="mod">
          <ac:chgData name="Amirul Ikhwan Faizi" userId="900c1d3f3e178eb1" providerId="LiveId" clId="{FD8AB854-FDB2-4157-A75F-8901DD85B313}" dt="2024-07-24T02:48:04.354" v="5065" actId="164"/>
          <ac:cxnSpMkLst>
            <pc:docMk/>
            <pc:sldMk cId="2982093071" sldId="271"/>
            <ac:cxnSpMk id="6" creationId="{C6E37F4A-8183-B68A-480F-0B9D623F33A0}"/>
          </ac:cxnSpMkLst>
        </pc:cxnChg>
        <pc:cxnChg chg="mod">
          <ac:chgData name="Amirul Ikhwan Faizi" userId="900c1d3f3e178eb1" providerId="LiveId" clId="{FD8AB854-FDB2-4157-A75F-8901DD85B313}" dt="2024-07-24T02:48:04.354" v="5065" actId="164"/>
          <ac:cxnSpMkLst>
            <pc:docMk/>
            <pc:sldMk cId="2982093071" sldId="271"/>
            <ac:cxnSpMk id="9" creationId="{276B1008-6083-BC39-18E5-01912A253BAE}"/>
          </ac:cxnSpMkLst>
        </pc:cxnChg>
        <pc:cxnChg chg="mod">
          <ac:chgData name="Amirul Ikhwan Faizi" userId="900c1d3f3e178eb1" providerId="LiveId" clId="{FD8AB854-FDB2-4157-A75F-8901DD85B313}" dt="2024-07-24T02:48:04.354" v="5065" actId="164"/>
          <ac:cxnSpMkLst>
            <pc:docMk/>
            <pc:sldMk cId="2982093071" sldId="271"/>
            <ac:cxnSpMk id="22" creationId="{746801C7-1795-A769-EA7F-E0E0848A579E}"/>
          </ac:cxnSpMkLst>
        </pc:cxnChg>
      </pc:sldChg>
      <pc:sldChg chg="modSp add mod">
        <pc:chgData name="Amirul Ikhwan Faizi" userId="900c1d3f3e178eb1" providerId="LiveId" clId="{FD8AB854-FDB2-4157-A75F-8901DD85B313}" dt="2024-07-27T10:04:06.153" v="8465" actId="20577"/>
        <pc:sldMkLst>
          <pc:docMk/>
          <pc:sldMk cId="1118617012" sldId="272"/>
        </pc:sldMkLst>
        <pc:spChg chg="mod">
          <ac:chgData name="Amirul Ikhwan Faizi" userId="900c1d3f3e178eb1" providerId="LiveId" clId="{FD8AB854-FDB2-4157-A75F-8901DD85B313}" dt="2024-07-27T10:04:06.153" v="8465" actId="20577"/>
          <ac:spMkLst>
            <pc:docMk/>
            <pc:sldMk cId="1118617012" sldId="272"/>
            <ac:spMk id="16" creationId="{798FAC7C-C298-F0F4-4519-0C444B797105}"/>
          </ac:spMkLst>
        </pc:spChg>
      </pc:sldChg>
      <pc:sldChg chg="addSp modSp del mod ord">
        <pc:chgData name="Amirul Ikhwan Faizi" userId="900c1d3f3e178eb1" providerId="LiveId" clId="{FD8AB854-FDB2-4157-A75F-8901DD85B313}" dt="2024-07-27T06:12:20.383" v="7030" actId="2696"/>
        <pc:sldMkLst>
          <pc:docMk/>
          <pc:sldMk cId="4039633522" sldId="272"/>
        </pc:sldMkLst>
        <pc:spChg chg="mod">
          <ac:chgData name="Amirul Ikhwan Faizi" userId="900c1d3f3e178eb1" providerId="LiveId" clId="{FD8AB854-FDB2-4157-A75F-8901DD85B313}" dt="2024-07-01T10:21:08.332" v="429" actId="2711"/>
          <ac:spMkLst>
            <pc:docMk/>
            <pc:sldMk cId="4039633522" sldId="272"/>
            <ac:spMk id="2" creationId="{0022116E-7E0F-955A-AD6C-A9F78692EF46}"/>
          </ac:spMkLst>
        </pc:spChg>
        <pc:spChg chg="mod">
          <ac:chgData name="Amirul Ikhwan Faizi" userId="900c1d3f3e178eb1" providerId="LiveId" clId="{FD8AB854-FDB2-4157-A75F-8901DD85B313}" dt="2024-07-01T10:21:08.332" v="429" actId="2711"/>
          <ac:spMkLst>
            <pc:docMk/>
            <pc:sldMk cId="4039633522" sldId="272"/>
            <ac:spMk id="3" creationId="{6FA88066-EC46-0317-1ACD-C88F8DF06543}"/>
          </ac:spMkLst>
        </pc:spChg>
        <pc:spChg chg="mod">
          <ac:chgData name="Amirul Ikhwan Faizi" userId="900c1d3f3e178eb1" providerId="LiveId" clId="{FD8AB854-FDB2-4157-A75F-8901DD85B313}" dt="2024-07-27T06:12:10.718" v="7029"/>
          <ac:spMkLst>
            <pc:docMk/>
            <pc:sldMk cId="4039633522" sldId="272"/>
            <ac:spMk id="4" creationId="{2D58F18A-1139-01A2-3C23-8E913638F8C0}"/>
          </ac:spMkLst>
        </pc:spChg>
        <pc:spChg chg="mod">
          <ac:chgData name="Amirul Ikhwan Faizi" userId="900c1d3f3e178eb1" providerId="LiveId" clId="{FD8AB854-FDB2-4157-A75F-8901DD85B313}" dt="2024-07-24T02:48:15.606" v="5067" actId="164"/>
          <ac:spMkLst>
            <pc:docMk/>
            <pc:sldMk cId="4039633522" sldId="272"/>
            <ac:spMk id="5" creationId="{97446905-1CE7-7DCD-65C9-AAE9411724BF}"/>
          </ac:spMkLst>
        </pc:spChg>
        <pc:spChg chg="mod">
          <ac:chgData name="Amirul Ikhwan Faizi" userId="900c1d3f3e178eb1" providerId="LiveId" clId="{FD8AB854-FDB2-4157-A75F-8901DD85B313}" dt="2024-07-24T02:48:15.606" v="5067" actId="164"/>
          <ac:spMkLst>
            <pc:docMk/>
            <pc:sldMk cId="4039633522" sldId="272"/>
            <ac:spMk id="7" creationId="{A300E7C2-DA97-45F7-F868-1DDB341901A6}"/>
          </ac:spMkLst>
        </pc:spChg>
        <pc:spChg chg="mod">
          <ac:chgData name="Amirul Ikhwan Faizi" userId="900c1d3f3e178eb1" providerId="LiveId" clId="{FD8AB854-FDB2-4157-A75F-8901DD85B313}" dt="2024-07-01T10:21:08.332" v="429" actId="2711"/>
          <ac:spMkLst>
            <pc:docMk/>
            <pc:sldMk cId="4039633522" sldId="272"/>
            <ac:spMk id="8" creationId="{C5365614-2A43-5054-3A04-5F21E2BA4211}"/>
          </ac:spMkLst>
        </pc:spChg>
        <pc:spChg chg="mod">
          <ac:chgData name="Amirul Ikhwan Faizi" userId="900c1d3f3e178eb1" providerId="LiveId" clId="{FD8AB854-FDB2-4157-A75F-8901DD85B313}" dt="2024-07-24T02:48:15.606" v="5067" actId="164"/>
          <ac:spMkLst>
            <pc:docMk/>
            <pc:sldMk cId="4039633522" sldId="272"/>
            <ac:spMk id="10" creationId="{3797B083-9C57-F257-58A1-A758ACEDEC80}"/>
          </ac:spMkLst>
        </pc:spChg>
        <pc:spChg chg="mod">
          <ac:chgData name="Amirul Ikhwan Faizi" userId="900c1d3f3e178eb1" providerId="LiveId" clId="{FD8AB854-FDB2-4157-A75F-8901DD85B313}" dt="2024-07-24T02:48:15.606" v="5067" actId="164"/>
          <ac:spMkLst>
            <pc:docMk/>
            <pc:sldMk cId="4039633522" sldId="272"/>
            <ac:spMk id="11" creationId="{8416A2A0-2081-218A-116D-6B01338D3B4D}"/>
          </ac:spMkLst>
        </pc:spChg>
        <pc:spChg chg="mod">
          <ac:chgData name="Amirul Ikhwan Faizi" userId="900c1d3f3e178eb1" providerId="LiveId" clId="{FD8AB854-FDB2-4157-A75F-8901DD85B313}" dt="2024-07-01T10:21:08.332" v="429" actId="2711"/>
          <ac:spMkLst>
            <pc:docMk/>
            <pc:sldMk cId="4039633522" sldId="272"/>
            <ac:spMk id="14" creationId="{80D7C251-5327-B5AB-3824-0A575CFC0ABB}"/>
          </ac:spMkLst>
        </pc:spChg>
        <pc:spChg chg="add mod">
          <ac:chgData name="Amirul Ikhwan Faizi" userId="900c1d3f3e178eb1" providerId="LiveId" clId="{FD8AB854-FDB2-4157-A75F-8901DD85B313}" dt="2024-07-27T06:11:46.887" v="7025" actId="114"/>
          <ac:spMkLst>
            <pc:docMk/>
            <pc:sldMk cId="4039633522" sldId="272"/>
            <ac:spMk id="16" creationId="{798FAC7C-C298-F0F4-4519-0C444B797105}"/>
          </ac:spMkLst>
        </pc:spChg>
        <pc:grpChg chg="add mod">
          <ac:chgData name="Amirul Ikhwan Faizi" userId="900c1d3f3e178eb1" providerId="LiveId" clId="{FD8AB854-FDB2-4157-A75F-8901DD85B313}" dt="2024-07-24T02:48:21.912" v="5068" actId="1076"/>
          <ac:grpSpMkLst>
            <pc:docMk/>
            <pc:sldMk cId="4039633522" sldId="272"/>
            <ac:grpSpMk id="15" creationId="{354C8BFA-97A9-815E-4F46-EBABEFF4117E}"/>
          </ac:grpSpMkLst>
        </pc:grpChg>
        <pc:cxnChg chg="mod">
          <ac:chgData name="Amirul Ikhwan Faizi" userId="900c1d3f3e178eb1" providerId="LiveId" clId="{FD8AB854-FDB2-4157-A75F-8901DD85B313}" dt="2024-07-24T02:48:15.606" v="5067" actId="164"/>
          <ac:cxnSpMkLst>
            <pc:docMk/>
            <pc:sldMk cId="4039633522" sldId="272"/>
            <ac:cxnSpMk id="6" creationId="{11C3A7C9-7702-1090-F892-7B7AAC6444B2}"/>
          </ac:cxnSpMkLst>
        </pc:cxnChg>
        <pc:cxnChg chg="mod">
          <ac:chgData name="Amirul Ikhwan Faizi" userId="900c1d3f3e178eb1" providerId="LiveId" clId="{FD8AB854-FDB2-4157-A75F-8901DD85B313}" dt="2024-07-24T02:48:15.606" v="5067" actId="164"/>
          <ac:cxnSpMkLst>
            <pc:docMk/>
            <pc:sldMk cId="4039633522" sldId="272"/>
            <ac:cxnSpMk id="9" creationId="{5EAAC222-279C-951D-1CEE-C6A128802903}"/>
          </ac:cxnSpMkLst>
        </pc:cxnChg>
      </pc:sldChg>
      <pc:sldChg chg="addSp modSp new del mod ord">
        <pc:chgData name="Amirul Ikhwan Faizi" userId="900c1d3f3e178eb1" providerId="LiveId" clId="{FD8AB854-FDB2-4157-A75F-8901DD85B313}" dt="2024-07-29T04:45:44.245" v="14372" actId="2696"/>
        <pc:sldMkLst>
          <pc:docMk/>
          <pc:sldMk cId="1971116649" sldId="273"/>
        </pc:sldMkLst>
        <pc:spChg chg="add mod">
          <ac:chgData name="Amirul Ikhwan Faizi" userId="900c1d3f3e178eb1" providerId="LiveId" clId="{FD8AB854-FDB2-4157-A75F-8901DD85B313}" dt="2024-07-24T04:49:24.846" v="6278" actId="115"/>
          <ac:spMkLst>
            <pc:docMk/>
            <pc:sldMk cId="1971116649" sldId="273"/>
            <ac:spMk id="3" creationId="{97AFC32D-F7AB-FA68-A9A2-39F0CE38526C}"/>
          </ac:spMkLst>
        </pc:spChg>
        <pc:spChg chg="add mod">
          <ac:chgData name="Amirul Ikhwan Faizi" userId="900c1d3f3e178eb1" providerId="LiveId" clId="{FD8AB854-FDB2-4157-A75F-8901DD85B313}" dt="2024-07-27T10:09:54.088" v="8466"/>
          <ac:spMkLst>
            <pc:docMk/>
            <pc:sldMk cId="1971116649" sldId="273"/>
            <ac:spMk id="4" creationId="{890B092B-1CDB-FDBF-066D-23095A77422B}"/>
          </ac:spMkLst>
        </pc:spChg>
      </pc:sldChg>
      <pc:sldChg chg="addSp delSp modSp mod ord">
        <pc:chgData name="Amirul Ikhwan Faizi" userId="900c1d3f3e178eb1" providerId="LiveId" clId="{FD8AB854-FDB2-4157-A75F-8901DD85B313}" dt="2024-07-27T06:10:17.821" v="7008"/>
        <pc:sldMkLst>
          <pc:docMk/>
          <pc:sldMk cId="2537185616" sldId="274"/>
        </pc:sldMkLst>
        <pc:spChg chg="add mod">
          <ac:chgData name="Amirul Ikhwan Faizi" userId="900c1d3f3e178eb1" providerId="LiveId" clId="{FD8AB854-FDB2-4157-A75F-8901DD85B313}" dt="2024-07-27T06:10:03.901" v="7005" actId="1076"/>
          <ac:spMkLst>
            <pc:docMk/>
            <pc:sldMk cId="2537185616" sldId="274"/>
            <ac:spMk id="4" creationId="{38C5202E-6B0A-2C57-A06A-D9E352E3102D}"/>
          </ac:spMkLst>
        </pc:spChg>
        <pc:spChg chg="del">
          <ac:chgData name="Amirul Ikhwan Faizi" userId="900c1d3f3e178eb1" providerId="LiveId" clId="{FD8AB854-FDB2-4157-A75F-8901DD85B313}" dt="2024-07-22T09:21:28.464" v="1807" actId="478"/>
          <ac:spMkLst>
            <pc:docMk/>
            <pc:sldMk cId="2537185616" sldId="274"/>
            <ac:spMk id="4" creationId="{71038319-0528-27B3-0F9A-9AE0B61D7B35}"/>
          </ac:spMkLst>
        </pc:spChg>
        <pc:spChg chg="del">
          <ac:chgData name="Amirul Ikhwan Faizi" userId="900c1d3f3e178eb1" providerId="LiveId" clId="{FD8AB854-FDB2-4157-A75F-8901DD85B313}" dt="2024-07-22T09:21:28.464" v="1807" actId="478"/>
          <ac:spMkLst>
            <pc:docMk/>
            <pc:sldMk cId="2537185616" sldId="274"/>
            <ac:spMk id="5" creationId="{D74A6BEA-519D-8EE3-20F1-D3169D6514C6}"/>
          </ac:spMkLst>
        </pc:spChg>
        <pc:spChg chg="add del mod">
          <ac:chgData name="Amirul Ikhwan Faizi" userId="900c1d3f3e178eb1" providerId="LiveId" clId="{FD8AB854-FDB2-4157-A75F-8901DD85B313}" dt="2024-07-26T02:46:17.975" v="6539" actId="478"/>
          <ac:spMkLst>
            <pc:docMk/>
            <pc:sldMk cId="2537185616" sldId="274"/>
            <ac:spMk id="6" creationId="{60A7E1B0-8AFA-9EBF-648D-F2A691461A47}"/>
          </ac:spMkLst>
        </pc:spChg>
        <pc:spChg chg="add del mod">
          <ac:chgData name="Amirul Ikhwan Faizi" userId="900c1d3f3e178eb1" providerId="LiveId" clId="{FD8AB854-FDB2-4157-A75F-8901DD85B313}" dt="2024-07-27T06:09:44.210" v="7002" actId="478"/>
          <ac:spMkLst>
            <pc:docMk/>
            <pc:sldMk cId="2537185616" sldId="274"/>
            <ac:spMk id="7" creationId="{076353A9-F37A-0E99-1ADE-4F5E8F8DF55E}"/>
          </ac:spMkLst>
        </pc:spChg>
        <pc:spChg chg="add mod">
          <ac:chgData name="Amirul Ikhwan Faizi" userId="900c1d3f3e178eb1" providerId="LiveId" clId="{FD8AB854-FDB2-4157-A75F-8901DD85B313}" dt="2024-07-27T06:09:47.261" v="7003" actId="1076"/>
          <ac:spMkLst>
            <pc:docMk/>
            <pc:sldMk cId="2537185616" sldId="274"/>
            <ac:spMk id="9" creationId="{CA44D1DB-DE77-6DB1-6782-230D3E9147BF}"/>
          </ac:spMkLst>
        </pc:spChg>
        <pc:spChg chg="mod">
          <ac:chgData name="Amirul Ikhwan Faizi" userId="900c1d3f3e178eb1" providerId="LiveId" clId="{FD8AB854-FDB2-4157-A75F-8901DD85B313}" dt="2024-07-27T06:09:50.679" v="7004" actId="1076"/>
          <ac:spMkLst>
            <pc:docMk/>
            <pc:sldMk cId="2537185616" sldId="274"/>
            <ac:spMk id="11" creationId="{946B8E98-F2F2-810F-CEE2-48315A6760EA}"/>
          </ac:spMkLst>
        </pc:spChg>
        <pc:spChg chg="mod">
          <ac:chgData name="Amirul Ikhwan Faizi" userId="900c1d3f3e178eb1" providerId="LiveId" clId="{FD8AB854-FDB2-4157-A75F-8901DD85B313}" dt="2024-07-27T06:10:14.150" v="7006"/>
          <ac:spMkLst>
            <pc:docMk/>
            <pc:sldMk cId="2537185616" sldId="274"/>
            <ac:spMk id="26" creationId="{0C7F253C-84B3-3434-4D5D-58FBE72C2246}"/>
          </ac:spMkLst>
        </pc:spChg>
      </pc:sldChg>
      <pc:sldChg chg="addSp delSp modSp add mod ord">
        <pc:chgData name="Amirul Ikhwan Faizi" userId="900c1d3f3e178eb1" providerId="LiveId" clId="{FD8AB854-FDB2-4157-A75F-8901DD85B313}" dt="2024-08-04T08:08:57.469" v="16404" actId="20577"/>
        <pc:sldMkLst>
          <pc:docMk/>
          <pc:sldMk cId="1304257531" sldId="275"/>
        </pc:sldMkLst>
        <pc:spChg chg="add mod">
          <ac:chgData name="Amirul Ikhwan Faizi" userId="900c1d3f3e178eb1" providerId="LiveId" clId="{FD8AB854-FDB2-4157-A75F-8901DD85B313}" dt="2024-08-04T08:08:57.469" v="16404" actId="20577"/>
          <ac:spMkLst>
            <pc:docMk/>
            <pc:sldMk cId="1304257531" sldId="275"/>
            <ac:spMk id="6" creationId="{4E1D744C-D32C-3A0C-DA61-B0CA0B9F0CB7}"/>
          </ac:spMkLst>
        </pc:spChg>
        <pc:picChg chg="add mod">
          <ac:chgData name="Amirul Ikhwan Faizi" userId="900c1d3f3e178eb1" providerId="LiveId" clId="{FD8AB854-FDB2-4157-A75F-8901DD85B313}" dt="2024-08-04T08:06:43.229" v="16297" actId="1076"/>
          <ac:picMkLst>
            <pc:docMk/>
            <pc:sldMk cId="1304257531" sldId="275"/>
            <ac:picMk id="5" creationId="{2B42CE54-1950-E670-ACD9-80AE273B26C6}"/>
          </ac:picMkLst>
        </pc:picChg>
        <pc:picChg chg="add del mod">
          <ac:chgData name="Amirul Ikhwan Faizi" userId="900c1d3f3e178eb1" providerId="LiveId" clId="{FD8AB854-FDB2-4157-A75F-8901DD85B313}" dt="2024-08-01T18:06:39.084" v="16026" actId="478"/>
          <ac:picMkLst>
            <pc:docMk/>
            <pc:sldMk cId="1304257531" sldId="275"/>
            <ac:picMk id="20" creationId="{5B389294-5F3F-5C77-2B86-AAD05320553C}"/>
          </ac:picMkLst>
        </pc:picChg>
      </pc:sldChg>
      <pc:sldChg chg="delSp modSp del mod ord">
        <pc:chgData name="Amirul Ikhwan Faizi" userId="900c1d3f3e178eb1" providerId="LiveId" clId="{FD8AB854-FDB2-4157-A75F-8901DD85B313}" dt="2024-07-26T02:34:46.760" v="6521" actId="2696"/>
        <pc:sldMkLst>
          <pc:docMk/>
          <pc:sldMk cId="2945658789" sldId="275"/>
        </pc:sldMkLst>
        <pc:spChg chg="del">
          <ac:chgData name="Amirul Ikhwan Faizi" userId="900c1d3f3e178eb1" providerId="LiveId" clId="{FD8AB854-FDB2-4157-A75F-8901DD85B313}" dt="2024-07-22T10:33:45.323" v="2330" actId="478"/>
          <ac:spMkLst>
            <pc:docMk/>
            <pc:sldMk cId="2945658789" sldId="275"/>
            <ac:spMk id="9" creationId="{CA44D1DB-DE77-6DB1-6782-230D3E9147BF}"/>
          </ac:spMkLst>
        </pc:spChg>
        <pc:spChg chg="del">
          <ac:chgData name="Amirul Ikhwan Faizi" userId="900c1d3f3e178eb1" providerId="LiveId" clId="{FD8AB854-FDB2-4157-A75F-8901DD85B313}" dt="2024-07-22T10:33:45.323" v="2330" actId="478"/>
          <ac:spMkLst>
            <pc:docMk/>
            <pc:sldMk cId="2945658789" sldId="275"/>
            <ac:spMk id="11" creationId="{946B8E98-F2F2-810F-CEE2-48315A6760EA}"/>
          </ac:spMkLst>
        </pc:spChg>
        <pc:spChg chg="mod">
          <ac:chgData name="Amirul Ikhwan Faizi" userId="900c1d3f3e178eb1" providerId="LiveId" clId="{FD8AB854-FDB2-4157-A75F-8901DD85B313}" dt="2024-07-26T02:34:14.561" v="6519" actId="20577"/>
          <ac:spMkLst>
            <pc:docMk/>
            <pc:sldMk cId="2945658789" sldId="275"/>
            <ac:spMk id="26" creationId="{0C7F253C-84B3-3434-4D5D-58FBE72C2246}"/>
          </ac:spMkLst>
        </pc:spChg>
      </pc:sldChg>
      <pc:sldChg chg="addSp delSp modSp add mod ord">
        <pc:chgData name="Amirul Ikhwan Faizi" userId="900c1d3f3e178eb1" providerId="LiveId" clId="{FD8AB854-FDB2-4157-A75F-8901DD85B313}" dt="2024-07-27T06:29:06.517" v="7601" actId="1076"/>
        <pc:sldMkLst>
          <pc:docMk/>
          <pc:sldMk cId="3609880006" sldId="276"/>
        </pc:sldMkLst>
        <pc:spChg chg="add mod">
          <ac:chgData name="Amirul Ikhwan Faizi" userId="900c1d3f3e178eb1" providerId="LiveId" clId="{FD8AB854-FDB2-4157-A75F-8901DD85B313}" dt="2024-07-27T06:22:07.733" v="7554" actId="1076"/>
          <ac:spMkLst>
            <pc:docMk/>
            <pc:sldMk cId="3609880006" sldId="276"/>
            <ac:spMk id="4" creationId="{A6183490-53AA-C306-43E3-07669C957455}"/>
          </ac:spMkLst>
        </pc:spChg>
        <pc:spChg chg="add mod">
          <ac:chgData name="Amirul Ikhwan Faizi" userId="900c1d3f3e178eb1" providerId="LiveId" clId="{FD8AB854-FDB2-4157-A75F-8901DD85B313}" dt="2024-07-27T06:27:54.091" v="7589" actId="27107"/>
          <ac:spMkLst>
            <pc:docMk/>
            <pc:sldMk cId="3609880006" sldId="276"/>
            <ac:spMk id="5" creationId="{48AAC96B-5D17-E720-2665-64637BFA2AAD}"/>
          </ac:spMkLst>
        </pc:spChg>
        <pc:spChg chg="add mod">
          <ac:chgData name="Amirul Ikhwan Faizi" userId="900c1d3f3e178eb1" providerId="LiveId" clId="{FD8AB854-FDB2-4157-A75F-8901DD85B313}" dt="2024-07-27T06:28:25.582" v="7596" actId="20577"/>
          <ac:spMkLst>
            <pc:docMk/>
            <pc:sldMk cId="3609880006" sldId="276"/>
            <ac:spMk id="6" creationId="{540FCC7B-4A99-CBB7-F94C-DAC13F9E62F0}"/>
          </ac:spMkLst>
        </pc:spChg>
        <pc:spChg chg="add del mod">
          <ac:chgData name="Amirul Ikhwan Faizi" userId="900c1d3f3e178eb1" providerId="LiveId" clId="{FD8AB854-FDB2-4157-A75F-8901DD85B313}" dt="2024-07-27T06:26:27.215" v="7568" actId="21"/>
          <ac:spMkLst>
            <pc:docMk/>
            <pc:sldMk cId="3609880006" sldId="276"/>
            <ac:spMk id="7" creationId="{C17970C8-B24C-BB41-6491-B0C01622EA98}"/>
          </ac:spMkLst>
        </pc:spChg>
        <pc:spChg chg="add del mod">
          <ac:chgData name="Amirul Ikhwan Faizi" userId="900c1d3f3e178eb1" providerId="LiveId" clId="{FD8AB854-FDB2-4157-A75F-8901DD85B313}" dt="2024-07-27T06:26:27.215" v="7568" actId="21"/>
          <ac:spMkLst>
            <pc:docMk/>
            <pc:sldMk cId="3609880006" sldId="276"/>
            <ac:spMk id="9" creationId="{E91361D1-C6D0-CF6B-AB64-DA8A0211F54F}"/>
          </ac:spMkLst>
        </pc:spChg>
        <pc:spChg chg="add mod">
          <ac:chgData name="Amirul Ikhwan Faizi" userId="900c1d3f3e178eb1" providerId="LiveId" clId="{FD8AB854-FDB2-4157-A75F-8901DD85B313}" dt="2024-07-27T06:22:15.649" v="7558" actId="114"/>
          <ac:spMkLst>
            <pc:docMk/>
            <pc:sldMk cId="3609880006" sldId="276"/>
            <ac:spMk id="11" creationId="{269E5DB7-0952-8BE8-18A2-EB6F2A9D09F7}"/>
          </ac:spMkLst>
        </pc:spChg>
        <pc:spChg chg="mod">
          <ac:chgData name="Amirul Ikhwan Faizi" userId="900c1d3f3e178eb1" providerId="LiveId" clId="{FD8AB854-FDB2-4157-A75F-8901DD85B313}" dt="2024-07-27T06:22:22.816" v="7559"/>
          <ac:spMkLst>
            <pc:docMk/>
            <pc:sldMk cId="3609880006" sldId="276"/>
            <ac:spMk id="26" creationId="{0C7F253C-84B3-3434-4D5D-58FBE72C2246}"/>
          </ac:spMkLst>
        </pc:spChg>
        <pc:picChg chg="add mod">
          <ac:chgData name="Amirul Ikhwan Faizi" userId="900c1d3f3e178eb1" providerId="LiveId" clId="{FD8AB854-FDB2-4157-A75F-8901DD85B313}" dt="2024-07-27T06:27:35.431" v="7587" actId="1076"/>
          <ac:picMkLst>
            <pc:docMk/>
            <pc:sldMk cId="3609880006" sldId="276"/>
            <ac:picMk id="13" creationId="{C95139C2-FA2D-08F2-17F5-8475EE57A3BC}"/>
          </ac:picMkLst>
        </pc:picChg>
        <pc:picChg chg="add mod">
          <ac:chgData name="Amirul Ikhwan Faizi" userId="900c1d3f3e178eb1" providerId="LiveId" clId="{FD8AB854-FDB2-4157-A75F-8901DD85B313}" dt="2024-07-27T06:27:30.472" v="7586" actId="1076"/>
          <ac:picMkLst>
            <pc:docMk/>
            <pc:sldMk cId="3609880006" sldId="276"/>
            <ac:picMk id="15" creationId="{B32F6102-FD61-58BC-88F7-435C40007144}"/>
          </ac:picMkLst>
        </pc:picChg>
        <pc:picChg chg="add mod">
          <ac:chgData name="Amirul Ikhwan Faizi" userId="900c1d3f3e178eb1" providerId="LiveId" clId="{FD8AB854-FDB2-4157-A75F-8901DD85B313}" dt="2024-07-27T06:27:43.575" v="7588" actId="1076"/>
          <ac:picMkLst>
            <pc:docMk/>
            <pc:sldMk cId="3609880006" sldId="276"/>
            <ac:picMk id="17" creationId="{487A5057-B331-0CF6-7E73-8B7EB5D64A9B}"/>
          </ac:picMkLst>
        </pc:picChg>
        <pc:picChg chg="add mod">
          <ac:chgData name="Amirul Ikhwan Faizi" userId="900c1d3f3e178eb1" providerId="LiveId" clId="{FD8AB854-FDB2-4157-A75F-8901DD85B313}" dt="2024-07-27T06:29:06.517" v="7601" actId="1076"/>
          <ac:picMkLst>
            <pc:docMk/>
            <pc:sldMk cId="3609880006" sldId="276"/>
            <ac:picMk id="19" creationId="{6D41EBC3-C288-04D3-8C2F-CE15F50207AC}"/>
          </ac:picMkLst>
        </pc:picChg>
      </pc:sldChg>
      <pc:sldChg chg="addSp delSp modSp add mod ord">
        <pc:chgData name="Amirul Ikhwan Faizi" userId="900c1d3f3e178eb1" providerId="LiveId" clId="{FD8AB854-FDB2-4157-A75F-8901DD85B313}" dt="2024-07-31T08:32:08.273" v="14833" actId="20577"/>
        <pc:sldMkLst>
          <pc:docMk/>
          <pc:sldMk cId="1307878261" sldId="277"/>
        </pc:sldMkLst>
        <pc:spChg chg="add mod">
          <ac:chgData name="Amirul Ikhwan Faizi" userId="900c1d3f3e178eb1" providerId="LiveId" clId="{FD8AB854-FDB2-4157-A75F-8901DD85B313}" dt="2024-07-27T06:04:29.854" v="6748" actId="1076"/>
          <ac:spMkLst>
            <pc:docMk/>
            <pc:sldMk cId="1307878261" sldId="277"/>
            <ac:spMk id="4" creationId="{2AD9433D-1949-5133-7DC9-448E97D40EF8}"/>
          </ac:spMkLst>
        </pc:spChg>
        <pc:spChg chg="add mod">
          <ac:chgData name="Amirul Ikhwan Faizi" userId="900c1d3f3e178eb1" providerId="LiveId" clId="{FD8AB854-FDB2-4157-A75F-8901DD85B313}" dt="2024-07-27T06:04:29.854" v="6748" actId="1076"/>
          <ac:spMkLst>
            <pc:docMk/>
            <pc:sldMk cId="1307878261" sldId="277"/>
            <ac:spMk id="6" creationId="{05258012-79FB-E9AB-A019-9E936A2BE743}"/>
          </ac:spMkLst>
        </pc:spChg>
        <pc:spChg chg="add mod">
          <ac:chgData name="Amirul Ikhwan Faizi" userId="900c1d3f3e178eb1" providerId="LiveId" clId="{FD8AB854-FDB2-4157-A75F-8901DD85B313}" dt="2024-07-27T06:04:29.854" v="6748" actId="1076"/>
          <ac:spMkLst>
            <pc:docMk/>
            <pc:sldMk cId="1307878261" sldId="277"/>
            <ac:spMk id="7" creationId="{6A1E5E9F-D604-57D3-B035-D812D8397E1C}"/>
          </ac:spMkLst>
        </pc:spChg>
        <pc:spChg chg="add mod">
          <ac:chgData name="Amirul Ikhwan Faizi" userId="900c1d3f3e178eb1" providerId="LiveId" clId="{FD8AB854-FDB2-4157-A75F-8901DD85B313}" dt="2024-07-23T03:26:04.936" v="3670" actId="164"/>
          <ac:spMkLst>
            <pc:docMk/>
            <pc:sldMk cId="1307878261" sldId="277"/>
            <ac:spMk id="9" creationId="{6B3C75EC-5180-5CE8-8A7A-7BA662E7F46D}"/>
          </ac:spMkLst>
        </pc:spChg>
        <pc:spChg chg="add mod">
          <ac:chgData name="Amirul Ikhwan Faizi" userId="900c1d3f3e178eb1" providerId="LiveId" clId="{FD8AB854-FDB2-4157-A75F-8901DD85B313}" dt="2024-07-23T03:26:04.936" v="3670" actId="164"/>
          <ac:spMkLst>
            <pc:docMk/>
            <pc:sldMk cId="1307878261" sldId="277"/>
            <ac:spMk id="11" creationId="{8762D153-7CCE-77F1-4ECD-D7A45E06396F}"/>
          </ac:spMkLst>
        </pc:spChg>
        <pc:spChg chg="add mod">
          <ac:chgData name="Amirul Ikhwan Faizi" userId="900c1d3f3e178eb1" providerId="LiveId" clId="{FD8AB854-FDB2-4157-A75F-8901DD85B313}" dt="2024-07-23T03:26:04.936" v="3670" actId="164"/>
          <ac:spMkLst>
            <pc:docMk/>
            <pc:sldMk cId="1307878261" sldId="277"/>
            <ac:spMk id="12" creationId="{965AE4E1-42D5-A5EA-67FC-18A8BDC33774}"/>
          </ac:spMkLst>
        </pc:spChg>
        <pc:spChg chg="add mod">
          <ac:chgData name="Amirul Ikhwan Faizi" userId="900c1d3f3e178eb1" providerId="LiveId" clId="{FD8AB854-FDB2-4157-A75F-8901DD85B313}" dt="2024-07-23T03:26:04.936" v="3670" actId="164"/>
          <ac:spMkLst>
            <pc:docMk/>
            <pc:sldMk cId="1307878261" sldId="277"/>
            <ac:spMk id="13" creationId="{9FC58962-AC2A-BDA9-0D8F-DF7965A63B4C}"/>
          </ac:spMkLst>
        </pc:spChg>
        <pc:spChg chg="add mod">
          <ac:chgData name="Amirul Ikhwan Faizi" userId="900c1d3f3e178eb1" providerId="LiveId" clId="{FD8AB854-FDB2-4157-A75F-8901DD85B313}" dt="2024-07-23T03:26:04.936" v="3670" actId="164"/>
          <ac:spMkLst>
            <pc:docMk/>
            <pc:sldMk cId="1307878261" sldId="277"/>
            <ac:spMk id="14" creationId="{D5A3FD9D-F779-4BDE-54D4-D7698A710ADB}"/>
          </ac:spMkLst>
        </pc:spChg>
        <pc:spChg chg="add mod">
          <ac:chgData name="Amirul Ikhwan Faizi" userId="900c1d3f3e178eb1" providerId="LiveId" clId="{FD8AB854-FDB2-4157-A75F-8901DD85B313}" dt="2024-07-31T08:32:02.933" v="14832" actId="20577"/>
          <ac:spMkLst>
            <pc:docMk/>
            <pc:sldMk cId="1307878261" sldId="277"/>
            <ac:spMk id="15" creationId="{C01A762A-438F-1521-D681-56258C4C328E}"/>
          </ac:spMkLst>
        </pc:spChg>
        <pc:spChg chg="add mod">
          <ac:chgData name="Amirul Ikhwan Faizi" userId="900c1d3f3e178eb1" providerId="LiveId" clId="{FD8AB854-FDB2-4157-A75F-8901DD85B313}" dt="2024-07-31T08:32:08.273" v="14833" actId="20577"/>
          <ac:spMkLst>
            <pc:docMk/>
            <pc:sldMk cId="1307878261" sldId="277"/>
            <ac:spMk id="17" creationId="{76472226-BCD3-E3C7-42DC-43BAB5B20E99}"/>
          </ac:spMkLst>
        </pc:spChg>
        <pc:spChg chg="mod">
          <ac:chgData name="Amirul Ikhwan Faizi" userId="900c1d3f3e178eb1" providerId="LiveId" clId="{FD8AB854-FDB2-4157-A75F-8901DD85B313}" dt="2024-07-27T06:44:35.567" v="8279"/>
          <ac:spMkLst>
            <pc:docMk/>
            <pc:sldMk cId="1307878261" sldId="277"/>
            <ac:spMk id="26" creationId="{0C7F253C-84B3-3434-4D5D-58FBE72C2246}"/>
          </ac:spMkLst>
        </pc:spChg>
        <pc:spChg chg="add mod">
          <ac:chgData name="Amirul Ikhwan Faizi" userId="900c1d3f3e178eb1" providerId="LiveId" clId="{FD8AB854-FDB2-4157-A75F-8901DD85B313}" dt="2024-07-23T03:26:04.936" v="3670" actId="164"/>
          <ac:spMkLst>
            <pc:docMk/>
            <pc:sldMk cId="1307878261" sldId="277"/>
            <ac:spMk id="35" creationId="{F3F07DE1-C041-A9DB-8236-32A9908E0E96}"/>
          </ac:spMkLst>
        </pc:spChg>
        <pc:spChg chg="add mod">
          <ac:chgData name="Amirul Ikhwan Faizi" userId="900c1d3f3e178eb1" providerId="LiveId" clId="{FD8AB854-FDB2-4157-A75F-8901DD85B313}" dt="2024-07-23T03:26:04.936" v="3670" actId="164"/>
          <ac:spMkLst>
            <pc:docMk/>
            <pc:sldMk cId="1307878261" sldId="277"/>
            <ac:spMk id="36" creationId="{421F73CB-62F1-3737-6D88-328B6B6210A5}"/>
          </ac:spMkLst>
        </pc:spChg>
        <pc:spChg chg="add mod">
          <ac:chgData name="Amirul Ikhwan Faizi" userId="900c1d3f3e178eb1" providerId="LiveId" clId="{FD8AB854-FDB2-4157-A75F-8901DD85B313}" dt="2024-07-23T03:26:04.936" v="3670" actId="164"/>
          <ac:spMkLst>
            <pc:docMk/>
            <pc:sldMk cId="1307878261" sldId="277"/>
            <ac:spMk id="37" creationId="{F76EF9DA-4DE6-E2A7-20AB-56F1FB8FE92B}"/>
          </ac:spMkLst>
        </pc:spChg>
        <pc:spChg chg="add mod">
          <ac:chgData name="Amirul Ikhwan Faizi" userId="900c1d3f3e178eb1" providerId="LiveId" clId="{FD8AB854-FDB2-4157-A75F-8901DD85B313}" dt="2024-07-23T03:26:04.936" v="3670" actId="164"/>
          <ac:spMkLst>
            <pc:docMk/>
            <pc:sldMk cId="1307878261" sldId="277"/>
            <ac:spMk id="38" creationId="{AFB242CB-A595-0396-74AF-792FD0F88AFC}"/>
          </ac:spMkLst>
        </pc:spChg>
        <pc:spChg chg="add mod">
          <ac:chgData name="Amirul Ikhwan Faizi" userId="900c1d3f3e178eb1" providerId="LiveId" clId="{FD8AB854-FDB2-4157-A75F-8901DD85B313}" dt="2024-07-23T03:26:04.936" v="3670" actId="164"/>
          <ac:spMkLst>
            <pc:docMk/>
            <pc:sldMk cId="1307878261" sldId="277"/>
            <ac:spMk id="39" creationId="{711A626A-8A7A-30E8-717F-F1F7BD7CBBD4}"/>
          </ac:spMkLst>
        </pc:spChg>
        <pc:spChg chg="add mod">
          <ac:chgData name="Amirul Ikhwan Faizi" userId="900c1d3f3e178eb1" providerId="LiveId" clId="{FD8AB854-FDB2-4157-A75F-8901DD85B313}" dt="2024-07-23T02:33:15.820" v="3579" actId="1076"/>
          <ac:spMkLst>
            <pc:docMk/>
            <pc:sldMk cId="1307878261" sldId="277"/>
            <ac:spMk id="46" creationId="{1E885858-3935-7082-AF50-828BAF75DBE5}"/>
          </ac:spMkLst>
        </pc:spChg>
        <pc:spChg chg="add mod">
          <ac:chgData name="Amirul Ikhwan Faizi" userId="900c1d3f3e178eb1" providerId="LiveId" clId="{FD8AB854-FDB2-4157-A75F-8901DD85B313}" dt="2024-07-23T03:26:04.936" v="3670" actId="164"/>
          <ac:spMkLst>
            <pc:docMk/>
            <pc:sldMk cId="1307878261" sldId="277"/>
            <ac:spMk id="47" creationId="{D8AB55F0-77ED-DD30-4969-E657D1A7296D}"/>
          </ac:spMkLst>
        </pc:spChg>
        <pc:spChg chg="add mod">
          <ac:chgData name="Amirul Ikhwan Faizi" userId="900c1d3f3e178eb1" providerId="LiveId" clId="{FD8AB854-FDB2-4157-A75F-8901DD85B313}" dt="2024-07-23T03:26:04.936" v="3670" actId="164"/>
          <ac:spMkLst>
            <pc:docMk/>
            <pc:sldMk cId="1307878261" sldId="277"/>
            <ac:spMk id="48" creationId="{2B449C95-7A76-EFF7-7638-BF82BF997436}"/>
          </ac:spMkLst>
        </pc:spChg>
        <pc:spChg chg="add mod">
          <ac:chgData name="Amirul Ikhwan Faizi" userId="900c1d3f3e178eb1" providerId="LiveId" clId="{FD8AB854-FDB2-4157-A75F-8901DD85B313}" dt="2024-07-23T03:26:04.936" v="3670" actId="164"/>
          <ac:spMkLst>
            <pc:docMk/>
            <pc:sldMk cId="1307878261" sldId="277"/>
            <ac:spMk id="49" creationId="{141A88DB-1470-A87F-ACE3-E3E580DB540E}"/>
          </ac:spMkLst>
        </pc:spChg>
        <pc:spChg chg="add mod">
          <ac:chgData name="Amirul Ikhwan Faizi" userId="900c1d3f3e178eb1" providerId="LiveId" clId="{FD8AB854-FDB2-4157-A75F-8901DD85B313}" dt="2024-07-23T03:26:04.936" v="3670" actId="164"/>
          <ac:spMkLst>
            <pc:docMk/>
            <pc:sldMk cId="1307878261" sldId="277"/>
            <ac:spMk id="50" creationId="{5E06DD5A-CEBD-6EDB-BA84-A36DF1EC321A}"/>
          </ac:spMkLst>
        </pc:spChg>
        <pc:spChg chg="add mod">
          <ac:chgData name="Amirul Ikhwan Faizi" userId="900c1d3f3e178eb1" providerId="LiveId" clId="{FD8AB854-FDB2-4157-A75F-8901DD85B313}" dt="2024-07-23T03:26:04.936" v="3670" actId="164"/>
          <ac:spMkLst>
            <pc:docMk/>
            <pc:sldMk cId="1307878261" sldId="277"/>
            <ac:spMk id="51" creationId="{674A01C4-687C-3916-CCF1-46D3D04E4B23}"/>
          </ac:spMkLst>
        </pc:spChg>
        <pc:spChg chg="add mod">
          <ac:chgData name="Amirul Ikhwan Faizi" userId="900c1d3f3e178eb1" providerId="LiveId" clId="{FD8AB854-FDB2-4157-A75F-8901DD85B313}" dt="2024-07-23T03:26:04.936" v="3670" actId="164"/>
          <ac:spMkLst>
            <pc:docMk/>
            <pc:sldMk cId="1307878261" sldId="277"/>
            <ac:spMk id="52" creationId="{FDD9B486-71D4-6F6C-0189-2B44D9CD183D}"/>
          </ac:spMkLst>
        </pc:spChg>
        <pc:spChg chg="add mod">
          <ac:chgData name="Amirul Ikhwan Faizi" userId="900c1d3f3e178eb1" providerId="LiveId" clId="{FD8AB854-FDB2-4157-A75F-8901DD85B313}" dt="2024-07-23T03:26:04.936" v="3670" actId="164"/>
          <ac:spMkLst>
            <pc:docMk/>
            <pc:sldMk cId="1307878261" sldId="277"/>
            <ac:spMk id="53" creationId="{0FF4BB69-D1C5-2290-5008-8035F5E6853F}"/>
          </ac:spMkLst>
        </pc:spChg>
        <pc:spChg chg="add mod">
          <ac:chgData name="Amirul Ikhwan Faizi" userId="900c1d3f3e178eb1" providerId="LiveId" clId="{FD8AB854-FDB2-4157-A75F-8901DD85B313}" dt="2024-07-23T03:26:04.936" v="3670" actId="164"/>
          <ac:spMkLst>
            <pc:docMk/>
            <pc:sldMk cId="1307878261" sldId="277"/>
            <ac:spMk id="54" creationId="{926564DD-E8E4-21EF-EF75-D8E7F8421686}"/>
          </ac:spMkLst>
        </pc:spChg>
        <pc:spChg chg="add mod">
          <ac:chgData name="Amirul Ikhwan Faizi" userId="900c1d3f3e178eb1" providerId="LiveId" clId="{FD8AB854-FDB2-4157-A75F-8901DD85B313}" dt="2024-07-23T03:26:04.936" v="3670" actId="164"/>
          <ac:spMkLst>
            <pc:docMk/>
            <pc:sldMk cId="1307878261" sldId="277"/>
            <ac:spMk id="55" creationId="{7F52EDF4-ACAA-3CB9-447E-749ADE78D630}"/>
          </ac:spMkLst>
        </pc:spChg>
        <pc:spChg chg="add mod">
          <ac:chgData name="Amirul Ikhwan Faizi" userId="900c1d3f3e178eb1" providerId="LiveId" clId="{FD8AB854-FDB2-4157-A75F-8901DD85B313}" dt="2024-07-23T03:26:04.936" v="3670" actId="164"/>
          <ac:spMkLst>
            <pc:docMk/>
            <pc:sldMk cId="1307878261" sldId="277"/>
            <ac:spMk id="56" creationId="{8D349C9D-E257-6FE9-13F5-7AC100351D53}"/>
          </ac:spMkLst>
        </pc:spChg>
        <pc:grpChg chg="add del mod">
          <ac:chgData name="Amirul Ikhwan Faizi" userId="900c1d3f3e178eb1" providerId="LiveId" clId="{FD8AB854-FDB2-4157-A75F-8901DD85B313}" dt="2024-07-26T08:15:18.678" v="6626" actId="478"/>
          <ac:grpSpMkLst>
            <pc:docMk/>
            <pc:sldMk cId="1307878261" sldId="277"/>
            <ac:grpSpMk id="87" creationId="{750FB81A-2250-7FD4-F3A4-5E5B1877FB6B}"/>
          </ac:grpSpMkLst>
        </pc:grpChg>
        <pc:picChg chg="add mod">
          <ac:chgData name="Amirul Ikhwan Faizi" userId="900c1d3f3e178eb1" providerId="LiveId" clId="{FD8AB854-FDB2-4157-A75F-8901DD85B313}" dt="2024-07-23T03:26:04.936" v="3670" actId="164"/>
          <ac:picMkLst>
            <pc:docMk/>
            <pc:sldMk cId="1307878261" sldId="277"/>
            <ac:picMk id="5" creationId="{400C78B4-56C2-81C7-9FF3-032BB2FD76AB}"/>
          </ac:picMkLst>
        </pc:picChg>
        <pc:picChg chg="add del mod">
          <ac:chgData name="Amirul Ikhwan Faizi" userId="900c1d3f3e178eb1" providerId="LiveId" clId="{FD8AB854-FDB2-4157-A75F-8901DD85B313}" dt="2024-07-23T02:21:00.240" v="3442" actId="21"/>
          <ac:picMkLst>
            <pc:docMk/>
            <pc:sldMk cId="1307878261" sldId="277"/>
            <ac:picMk id="7" creationId="{F803DDD4-A094-262F-BF17-C503C3E47A4E}"/>
          </ac:picMkLst>
        </pc:picChg>
        <pc:picChg chg="add del mod">
          <ac:chgData name="Amirul Ikhwan Faizi" userId="900c1d3f3e178eb1" providerId="LiveId" clId="{FD8AB854-FDB2-4157-A75F-8901DD85B313}" dt="2024-07-30T03:24:27.841" v="14473" actId="21"/>
          <ac:picMkLst>
            <pc:docMk/>
            <pc:sldMk cId="1307878261" sldId="277"/>
            <ac:picMk id="20" creationId="{5B389294-5F3F-5C77-2B86-AAD05320553C}"/>
          </ac:picMkLst>
        </pc:picChg>
        <pc:picChg chg="add del mod">
          <ac:chgData name="Amirul Ikhwan Faizi" userId="900c1d3f3e178eb1" providerId="LiveId" clId="{FD8AB854-FDB2-4157-A75F-8901DD85B313}" dt="2024-07-23T11:20:19.647" v="4730" actId="478"/>
          <ac:picMkLst>
            <pc:docMk/>
            <pc:sldMk cId="1307878261" sldId="277"/>
            <ac:picMk id="88" creationId="{33211102-4CC9-9B0F-D893-5CBA37ACEC64}"/>
          </ac:picMkLst>
        </pc:picChg>
        <pc:cxnChg chg="add mod">
          <ac:chgData name="Amirul Ikhwan Faizi" userId="900c1d3f3e178eb1" providerId="LiveId" clId="{FD8AB854-FDB2-4157-A75F-8901DD85B313}" dt="2024-07-26T08:15:18.678" v="6626" actId="478"/>
          <ac:cxnSpMkLst>
            <pc:docMk/>
            <pc:sldMk cId="1307878261" sldId="277"/>
            <ac:cxnSpMk id="16" creationId="{6EF13750-9E03-DC2A-B076-B3D67301CED1}"/>
          </ac:cxnSpMkLst>
        </pc:cxnChg>
        <pc:cxnChg chg="add mod">
          <ac:chgData name="Amirul Ikhwan Faizi" userId="900c1d3f3e178eb1" providerId="LiveId" clId="{FD8AB854-FDB2-4157-A75F-8901DD85B313}" dt="2024-07-26T08:15:18.678" v="6626" actId="478"/>
          <ac:cxnSpMkLst>
            <pc:docMk/>
            <pc:sldMk cId="1307878261" sldId="277"/>
            <ac:cxnSpMk id="19" creationId="{7CA5BBC0-7774-2A14-DB57-44656273F7AF}"/>
          </ac:cxnSpMkLst>
        </pc:cxnChg>
        <pc:cxnChg chg="add mod">
          <ac:chgData name="Amirul Ikhwan Faizi" userId="900c1d3f3e178eb1" providerId="LiveId" clId="{FD8AB854-FDB2-4157-A75F-8901DD85B313}" dt="2024-07-26T08:15:18.678" v="6626" actId="478"/>
          <ac:cxnSpMkLst>
            <pc:docMk/>
            <pc:sldMk cId="1307878261" sldId="277"/>
            <ac:cxnSpMk id="22" creationId="{14B94FF6-975B-02BB-C4AC-C0FDDA0BFFB1}"/>
          </ac:cxnSpMkLst>
        </pc:cxnChg>
        <pc:cxnChg chg="add mod">
          <ac:chgData name="Amirul Ikhwan Faizi" userId="900c1d3f3e178eb1" providerId="LiveId" clId="{FD8AB854-FDB2-4157-A75F-8901DD85B313}" dt="2024-07-26T08:15:18.678" v="6626" actId="478"/>
          <ac:cxnSpMkLst>
            <pc:docMk/>
            <pc:sldMk cId="1307878261" sldId="277"/>
            <ac:cxnSpMk id="25" creationId="{70C334B5-3BDF-939F-8753-5E8DDC57A545}"/>
          </ac:cxnSpMkLst>
        </pc:cxnChg>
        <pc:cxnChg chg="add mod">
          <ac:chgData name="Amirul Ikhwan Faizi" userId="900c1d3f3e178eb1" providerId="LiveId" clId="{FD8AB854-FDB2-4157-A75F-8901DD85B313}" dt="2024-07-26T08:15:18.678" v="6626" actId="478"/>
          <ac:cxnSpMkLst>
            <pc:docMk/>
            <pc:sldMk cId="1307878261" sldId="277"/>
            <ac:cxnSpMk id="32" creationId="{2D6C5CF0-B7FB-7557-FFB4-9189A4338497}"/>
          </ac:cxnSpMkLst>
        </pc:cxnChg>
        <pc:cxnChg chg="add mod">
          <ac:chgData name="Amirul Ikhwan Faizi" userId="900c1d3f3e178eb1" providerId="LiveId" clId="{FD8AB854-FDB2-4157-A75F-8901DD85B313}" dt="2024-07-26T08:15:18.678" v="6626" actId="478"/>
          <ac:cxnSpMkLst>
            <pc:docMk/>
            <pc:sldMk cId="1307878261" sldId="277"/>
            <ac:cxnSpMk id="40" creationId="{3D4A4E04-1D59-F26B-4D18-B9B2BD145E47}"/>
          </ac:cxnSpMkLst>
        </pc:cxnChg>
        <pc:cxnChg chg="add mod">
          <ac:chgData name="Amirul Ikhwan Faizi" userId="900c1d3f3e178eb1" providerId="LiveId" clId="{FD8AB854-FDB2-4157-A75F-8901DD85B313}" dt="2024-07-26T08:15:18.678" v="6626" actId="478"/>
          <ac:cxnSpMkLst>
            <pc:docMk/>
            <pc:sldMk cId="1307878261" sldId="277"/>
            <ac:cxnSpMk id="41" creationId="{7385776C-2513-C8CE-333F-3EC35ED733B1}"/>
          </ac:cxnSpMkLst>
        </pc:cxnChg>
        <pc:cxnChg chg="add mod">
          <ac:chgData name="Amirul Ikhwan Faizi" userId="900c1d3f3e178eb1" providerId="LiveId" clId="{FD8AB854-FDB2-4157-A75F-8901DD85B313}" dt="2024-07-26T08:15:18.678" v="6626" actId="478"/>
          <ac:cxnSpMkLst>
            <pc:docMk/>
            <pc:sldMk cId="1307878261" sldId="277"/>
            <ac:cxnSpMk id="42" creationId="{5D23E340-2120-DD88-7944-7B117037BD97}"/>
          </ac:cxnSpMkLst>
        </pc:cxnChg>
        <pc:cxnChg chg="add mod">
          <ac:chgData name="Amirul Ikhwan Faizi" userId="900c1d3f3e178eb1" providerId="LiveId" clId="{FD8AB854-FDB2-4157-A75F-8901DD85B313}" dt="2024-07-26T08:15:18.678" v="6626" actId="478"/>
          <ac:cxnSpMkLst>
            <pc:docMk/>
            <pc:sldMk cId="1307878261" sldId="277"/>
            <ac:cxnSpMk id="43" creationId="{C7F04249-2226-87DF-042D-16FF24C8B868}"/>
          </ac:cxnSpMkLst>
        </pc:cxnChg>
        <pc:cxnChg chg="add mod">
          <ac:chgData name="Amirul Ikhwan Faizi" userId="900c1d3f3e178eb1" providerId="LiveId" clId="{FD8AB854-FDB2-4157-A75F-8901DD85B313}" dt="2024-07-26T08:15:18.678" v="6626" actId="478"/>
          <ac:cxnSpMkLst>
            <pc:docMk/>
            <pc:sldMk cId="1307878261" sldId="277"/>
            <ac:cxnSpMk id="44" creationId="{A149790D-C785-A274-759B-57F486890D6C}"/>
          </ac:cxnSpMkLst>
        </pc:cxnChg>
        <pc:cxnChg chg="add mod">
          <ac:chgData name="Amirul Ikhwan Faizi" userId="900c1d3f3e178eb1" providerId="LiveId" clId="{FD8AB854-FDB2-4157-A75F-8901DD85B313}" dt="2024-07-26T08:15:18.678" v="6626" actId="478"/>
          <ac:cxnSpMkLst>
            <pc:docMk/>
            <pc:sldMk cId="1307878261" sldId="277"/>
            <ac:cxnSpMk id="57" creationId="{885A33BF-6D09-CE3D-35DE-92C7413555B5}"/>
          </ac:cxnSpMkLst>
        </pc:cxnChg>
        <pc:cxnChg chg="add mod">
          <ac:chgData name="Amirul Ikhwan Faizi" userId="900c1d3f3e178eb1" providerId="LiveId" clId="{FD8AB854-FDB2-4157-A75F-8901DD85B313}" dt="2024-07-26T08:15:18.678" v="6626" actId="478"/>
          <ac:cxnSpMkLst>
            <pc:docMk/>
            <pc:sldMk cId="1307878261" sldId="277"/>
            <ac:cxnSpMk id="60" creationId="{387D15D2-7E74-B7CD-AA8B-5485E13BC604}"/>
          </ac:cxnSpMkLst>
        </pc:cxnChg>
        <pc:cxnChg chg="add mod">
          <ac:chgData name="Amirul Ikhwan Faizi" userId="900c1d3f3e178eb1" providerId="LiveId" clId="{FD8AB854-FDB2-4157-A75F-8901DD85B313}" dt="2024-07-26T08:15:18.678" v="6626" actId="478"/>
          <ac:cxnSpMkLst>
            <pc:docMk/>
            <pc:sldMk cId="1307878261" sldId="277"/>
            <ac:cxnSpMk id="63" creationId="{E88C4EFC-CEF8-F5E4-7D15-EFF125888F69}"/>
          </ac:cxnSpMkLst>
        </pc:cxnChg>
        <pc:cxnChg chg="add mod">
          <ac:chgData name="Amirul Ikhwan Faizi" userId="900c1d3f3e178eb1" providerId="LiveId" clId="{FD8AB854-FDB2-4157-A75F-8901DD85B313}" dt="2024-07-26T08:15:18.678" v="6626" actId="478"/>
          <ac:cxnSpMkLst>
            <pc:docMk/>
            <pc:sldMk cId="1307878261" sldId="277"/>
            <ac:cxnSpMk id="66" creationId="{C20FB86F-7C63-7424-4F74-75C627407617}"/>
          </ac:cxnSpMkLst>
        </pc:cxnChg>
        <pc:cxnChg chg="add mod">
          <ac:chgData name="Amirul Ikhwan Faizi" userId="900c1d3f3e178eb1" providerId="LiveId" clId="{FD8AB854-FDB2-4157-A75F-8901DD85B313}" dt="2024-07-26T08:15:18.678" v="6626" actId="478"/>
          <ac:cxnSpMkLst>
            <pc:docMk/>
            <pc:sldMk cId="1307878261" sldId="277"/>
            <ac:cxnSpMk id="69" creationId="{ED804CCE-5189-1B4F-8335-51A444A154E3}"/>
          </ac:cxnSpMkLst>
        </pc:cxnChg>
        <pc:cxnChg chg="add mod">
          <ac:chgData name="Amirul Ikhwan Faizi" userId="900c1d3f3e178eb1" providerId="LiveId" clId="{FD8AB854-FDB2-4157-A75F-8901DD85B313}" dt="2024-07-26T08:15:18.678" v="6626" actId="478"/>
          <ac:cxnSpMkLst>
            <pc:docMk/>
            <pc:sldMk cId="1307878261" sldId="277"/>
            <ac:cxnSpMk id="72" creationId="{1EDDBCFC-D3D8-C435-9D3F-D18DBB04E5FA}"/>
          </ac:cxnSpMkLst>
        </pc:cxnChg>
        <pc:cxnChg chg="add mod">
          <ac:chgData name="Amirul Ikhwan Faizi" userId="900c1d3f3e178eb1" providerId="LiveId" clId="{FD8AB854-FDB2-4157-A75F-8901DD85B313}" dt="2024-07-26T08:15:18.678" v="6626" actId="478"/>
          <ac:cxnSpMkLst>
            <pc:docMk/>
            <pc:sldMk cId="1307878261" sldId="277"/>
            <ac:cxnSpMk id="75" creationId="{1C83DE18-B07B-7FA5-FEB8-BE98D37A6353}"/>
          </ac:cxnSpMkLst>
        </pc:cxnChg>
        <pc:cxnChg chg="add mod">
          <ac:chgData name="Amirul Ikhwan Faizi" userId="900c1d3f3e178eb1" providerId="LiveId" clId="{FD8AB854-FDB2-4157-A75F-8901DD85B313}" dt="2024-07-26T08:15:18.678" v="6626" actId="478"/>
          <ac:cxnSpMkLst>
            <pc:docMk/>
            <pc:sldMk cId="1307878261" sldId="277"/>
            <ac:cxnSpMk id="78" creationId="{F2A423FE-82F4-8154-7BC9-91712AAB13B9}"/>
          </ac:cxnSpMkLst>
        </pc:cxnChg>
        <pc:cxnChg chg="add mod">
          <ac:chgData name="Amirul Ikhwan Faizi" userId="900c1d3f3e178eb1" providerId="LiveId" clId="{FD8AB854-FDB2-4157-A75F-8901DD85B313}" dt="2024-07-26T08:15:18.678" v="6626" actId="478"/>
          <ac:cxnSpMkLst>
            <pc:docMk/>
            <pc:sldMk cId="1307878261" sldId="277"/>
            <ac:cxnSpMk id="81" creationId="{FA975F22-DFA8-72E8-CCA4-01D328DD0D9F}"/>
          </ac:cxnSpMkLst>
        </pc:cxnChg>
        <pc:cxnChg chg="add mod">
          <ac:chgData name="Amirul Ikhwan Faizi" userId="900c1d3f3e178eb1" providerId="LiveId" clId="{FD8AB854-FDB2-4157-A75F-8901DD85B313}" dt="2024-07-26T08:15:18.678" v="6626" actId="478"/>
          <ac:cxnSpMkLst>
            <pc:docMk/>
            <pc:sldMk cId="1307878261" sldId="277"/>
            <ac:cxnSpMk id="84" creationId="{620B7BA8-105E-C584-7B23-77C14AD633DC}"/>
          </ac:cxnSpMkLst>
        </pc:cxnChg>
      </pc:sldChg>
      <pc:sldChg chg="addSp modSp add del">
        <pc:chgData name="Amirul Ikhwan Faizi" userId="900c1d3f3e178eb1" providerId="LiveId" clId="{FD8AB854-FDB2-4157-A75F-8901DD85B313}" dt="2024-07-23T03:26:13.393" v="3671" actId="2696"/>
        <pc:sldMkLst>
          <pc:docMk/>
          <pc:sldMk cId="2933723176" sldId="278"/>
        </pc:sldMkLst>
        <pc:picChg chg="add mod">
          <ac:chgData name="Amirul Ikhwan Faizi" userId="900c1d3f3e178eb1" providerId="LiveId" clId="{FD8AB854-FDB2-4157-A75F-8901DD85B313}" dt="2024-07-23T02:21:01.964" v="3443"/>
          <ac:picMkLst>
            <pc:docMk/>
            <pc:sldMk cId="2933723176" sldId="278"/>
            <ac:picMk id="7" creationId="{F803DDD4-A094-262F-BF17-C503C3E47A4E}"/>
          </ac:picMkLst>
        </pc:picChg>
      </pc:sldChg>
      <pc:sldChg chg="addSp modSp add del mod">
        <pc:chgData name="Amirul Ikhwan Faizi" userId="900c1d3f3e178eb1" providerId="LiveId" clId="{FD8AB854-FDB2-4157-A75F-8901DD85B313}" dt="2024-07-23T11:20:14.599" v="4729" actId="2696"/>
        <pc:sldMkLst>
          <pc:docMk/>
          <pc:sldMk cId="4026634028" sldId="278"/>
        </pc:sldMkLst>
        <pc:picChg chg="add mod">
          <ac:chgData name="Amirul Ikhwan Faizi" userId="900c1d3f3e178eb1" providerId="LiveId" clId="{FD8AB854-FDB2-4157-A75F-8901DD85B313}" dt="2024-07-23T11:13:18.976" v="4720" actId="1076"/>
          <ac:picMkLst>
            <pc:docMk/>
            <pc:sldMk cId="4026634028" sldId="278"/>
            <ac:picMk id="4" creationId="{D8D55B27-5D72-BDF8-3CAD-6003B519E0AD}"/>
          </ac:picMkLst>
        </pc:picChg>
      </pc:sldChg>
      <pc:sldChg chg="modSp mod ord">
        <pc:chgData name="Amirul Ikhwan Faizi" userId="900c1d3f3e178eb1" providerId="LiveId" clId="{FD8AB854-FDB2-4157-A75F-8901DD85B313}" dt="2024-07-27T06:31:13.483" v="7629"/>
        <pc:sldMkLst>
          <pc:docMk/>
          <pc:sldMk cId="805224489" sldId="279"/>
        </pc:sldMkLst>
        <pc:spChg chg="mod">
          <ac:chgData name="Amirul Ikhwan Faizi" userId="900c1d3f3e178eb1" providerId="LiveId" clId="{FD8AB854-FDB2-4157-A75F-8901DD85B313}" dt="2024-07-27T06:31:10.510" v="7627"/>
          <ac:spMkLst>
            <pc:docMk/>
            <pc:sldMk cId="805224489" sldId="279"/>
            <ac:spMk id="26" creationId="{0C7F253C-84B3-3434-4D5D-58FBE72C2246}"/>
          </ac:spMkLst>
        </pc:spChg>
      </pc:sldChg>
      <pc:sldChg chg="addSp modSp add mod ord">
        <pc:chgData name="Amirul Ikhwan Faizi" userId="900c1d3f3e178eb1" providerId="LiveId" clId="{FD8AB854-FDB2-4157-A75F-8901DD85B313}" dt="2024-08-06T17:14:15.023" v="17447" actId="20577"/>
        <pc:sldMkLst>
          <pc:docMk/>
          <pc:sldMk cId="937511786" sldId="280"/>
        </pc:sldMkLst>
        <pc:spChg chg="add mod">
          <ac:chgData name="Amirul Ikhwan Faizi" userId="900c1d3f3e178eb1" providerId="LiveId" clId="{FD8AB854-FDB2-4157-A75F-8901DD85B313}" dt="2024-07-27T06:31:26.216" v="7635" actId="113"/>
          <ac:spMkLst>
            <pc:docMk/>
            <pc:sldMk cId="937511786" sldId="280"/>
            <ac:spMk id="5" creationId="{03F1027F-22D2-8C56-A132-2FB29D969E87}"/>
          </ac:spMkLst>
        </pc:spChg>
        <pc:spChg chg="add mod">
          <ac:chgData name="Amirul Ikhwan Faizi" userId="900c1d3f3e178eb1" providerId="LiveId" clId="{FD8AB854-FDB2-4157-A75F-8901DD85B313}" dt="2024-08-06T17:14:15.023" v="17447" actId="20577"/>
          <ac:spMkLst>
            <pc:docMk/>
            <pc:sldMk cId="937511786" sldId="280"/>
            <ac:spMk id="6" creationId="{B0AD9824-6335-4B5C-4CEA-7D376BB27EBD}"/>
          </ac:spMkLst>
        </pc:spChg>
        <pc:spChg chg="mod">
          <ac:chgData name="Amirul Ikhwan Faizi" userId="900c1d3f3e178eb1" providerId="LiveId" clId="{FD8AB854-FDB2-4157-A75F-8901DD85B313}" dt="2024-07-27T06:31:33.482" v="7636"/>
          <ac:spMkLst>
            <pc:docMk/>
            <pc:sldMk cId="937511786" sldId="280"/>
            <ac:spMk id="26" creationId="{0C7F253C-84B3-3434-4D5D-58FBE72C2246}"/>
          </ac:spMkLst>
        </pc:spChg>
        <pc:picChg chg="add mod">
          <ac:chgData name="Amirul Ikhwan Faizi" userId="900c1d3f3e178eb1" providerId="LiveId" clId="{FD8AB854-FDB2-4157-A75F-8901DD85B313}" dt="2024-07-27T06:38:48.488" v="8059" actId="1076"/>
          <ac:picMkLst>
            <pc:docMk/>
            <pc:sldMk cId="937511786" sldId="280"/>
            <ac:picMk id="4" creationId="{7B4D8593-8755-3D20-BEA9-BBAE0D1C994A}"/>
          </ac:picMkLst>
        </pc:picChg>
        <pc:picChg chg="add mod">
          <ac:chgData name="Amirul Ikhwan Faizi" userId="900c1d3f3e178eb1" providerId="LiveId" clId="{FD8AB854-FDB2-4157-A75F-8901DD85B313}" dt="2024-07-27T06:39:21.110" v="8069" actId="1076"/>
          <ac:picMkLst>
            <pc:docMk/>
            <pc:sldMk cId="937511786" sldId="280"/>
            <ac:picMk id="9" creationId="{9E2C2E25-F43B-49A5-2255-6C895D4C74BF}"/>
          </ac:picMkLst>
        </pc:picChg>
        <pc:picChg chg="add mod">
          <ac:chgData name="Amirul Ikhwan Faizi" userId="900c1d3f3e178eb1" providerId="LiveId" clId="{FD8AB854-FDB2-4157-A75F-8901DD85B313}" dt="2024-07-27T06:39:12.395" v="8066" actId="1076"/>
          <ac:picMkLst>
            <pc:docMk/>
            <pc:sldMk cId="937511786" sldId="280"/>
            <ac:picMk id="12" creationId="{4E197AB7-AA15-BC51-330B-C73703FD865E}"/>
          </ac:picMkLst>
        </pc:picChg>
      </pc:sldChg>
      <pc:sldChg chg="addSp delSp modSp add mod">
        <pc:chgData name="Amirul Ikhwan Faizi" userId="900c1d3f3e178eb1" providerId="LiveId" clId="{FD8AB854-FDB2-4157-A75F-8901DD85B313}" dt="2024-07-27T06:20:52.210" v="7532" actId="20577"/>
        <pc:sldMkLst>
          <pc:docMk/>
          <pc:sldMk cId="2384110523" sldId="281"/>
        </pc:sldMkLst>
        <pc:spChg chg="add mod">
          <ac:chgData name="Amirul Ikhwan Faizi" userId="900c1d3f3e178eb1" providerId="LiveId" clId="{FD8AB854-FDB2-4157-A75F-8901DD85B313}" dt="2024-07-27T06:18:06.274" v="7502" actId="313"/>
          <ac:spMkLst>
            <pc:docMk/>
            <pc:sldMk cId="2384110523" sldId="281"/>
            <ac:spMk id="4" creationId="{4530F8A3-B623-79DA-BC92-4513480968E4}"/>
          </ac:spMkLst>
        </pc:spChg>
        <pc:spChg chg="add mod">
          <ac:chgData name="Amirul Ikhwan Faizi" userId="900c1d3f3e178eb1" providerId="LiveId" clId="{FD8AB854-FDB2-4157-A75F-8901DD85B313}" dt="2024-07-27T06:20:29.019" v="7528" actId="1076"/>
          <ac:spMkLst>
            <pc:docMk/>
            <pc:sldMk cId="2384110523" sldId="281"/>
            <ac:spMk id="5" creationId="{6333216C-62D2-8C45-8ABF-E0DE2C284384}"/>
          </ac:spMkLst>
        </pc:spChg>
        <pc:spChg chg="add del mod">
          <ac:chgData name="Amirul Ikhwan Faizi" userId="900c1d3f3e178eb1" providerId="LiveId" clId="{FD8AB854-FDB2-4157-A75F-8901DD85B313}" dt="2024-07-27T06:20:33.838" v="7529" actId="1076"/>
          <ac:spMkLst>
            <pc:docMk/>
            <pc:sldMk cId="2384110523" sldId="281"/>
            <ac:spMk id="6" creationId="{05258012-79FB-E9AB-A019-9E936A2BE743}"/>
          </ac:spMkLst>
        </pc:spChg>
        <pc:spChg chg="add del mod">
          <ac:chgData name="Amirul Ikhwan Faizi" userId="900c1d3f3e178eb1" providerId="LiveId" clId="{FD8AB854-FDB2-4157-A75F-8901DD85B313}" dt="2024-07-27T06:20:39.553" v="7530" actId="1076"/>
          <ac:spMkLst>
            <pc:docMk/>
            <pc:sldMk cId="2384110523" sldId="281"/>
            <ac:spMk id="7" creationId="{6A1E5E9F-D604-57D3-B035-D812D8397E1C}"/>
          </ac:spMkLst>
        </pc:spChg>
        <pc:spChg chg="add del mod">
          <ac:chgData name="Amirul Ikhwan Faizi" userId="900c1d3f3e178eb1" providerId="LiveId" clId="{FD8AB854-FDB2-4157-A75F-8901DD85B313}" dt="2024-07-27T06:20:52.210" v="7532" actId="20577"/>
          <ac:spMkLst>
            <pc:docMk/>
            <pc:sldMk cId="2384110523" sldId="281"/>
            <ac:spMk id="9" creationId="{2AD9433D-1949-5133-7DC9-448E97D40EF8}"/>
          </ac:spMkLst>
        </pc:spChg>
        <pc:spChg chg="mod">
          <ac:chgData name="Amirul Ikhwan Faizi" userId="900c1d3f3e178eb1" providerId="LiveId" clId="{FD8AB854-FDB2-4157-A75F-8901DD85B313}" dt="2024-07-27T06:04:04.869" v="6744" actId="404"/>
          <ac:spMkLst>
            <pc:docMk/>
            <pc:sldMk cId="2384110523" sldId="281"/>
            <ac:spMk id="24" creationId="{044F0A89-C39C-912D-FF83-DBABC9D2CC64}"/>
          </ac:spMkLst>
        </pc:spChg>
        <pc:spChg chg="mod">
          <ac:chgData name="Amirul Ikhwan Faizi" userId="900c1d3f3e178eb1" providerId="LiveId" clId="{FD8AB854-FDB2-4157-A75F-8901DD85B313}" dt="2024-07-27T06:04:04.869" v="6744" actId="404"/>
          <ac:spMkLst>
            <pc:docMk/>
            <pc:sldMk cId="2384110523" sldId="281"/>
            <ac:spMk id="25" creationId="{DD44E681-0562-84FD-3D99-87637D3E27B2}"/>
          </ac:spMkLst>
        </pc:spChg>
        <pc:spChg chg="mod">
          <ac:chgData name="Amirul Ikhwan Faizi" userId="900c1d3f3e178eb1" providerId="LiveId" clId="{FD8AB854-FDB2-4157-A75F-8901DD85B313}" dt="2024-07-26T02:34:23.676" v="6520"/>
          <ac:spMkLst>
            <pc:docMk/>
            <pc:sldMk cId="2384110523" sldId="281"/>
            <ac:spMk id="26" creationId="{0C7F253C-84B3-3434-4D5D-58FBE72C2246}"/>
          </ac:spMkLst>
        </pc:spChg>
        <pc:spChg chg="mod">
          <ac:chgData name="Amirul Ikhwan Faizi" userId="900c1d3f3e178eb1" providerId="LiveId" clId="{FD8AB854-FDB2-4157-A75F-8901DD85B313}" dt="2024-07-27T06:04:04.869" v="6744" actId="404"/>
          <ac:spMkLst>
            <pc:docMk/>
            <pc:sldMk cId="2384110523" sldId="281"/>
            <ac:spMk id="30" creationId="{AD9C1FD6-B21D-B661-A283-588A119AB91F}"/>
          </ac:spMkLst>
        </pc:spChg>
        <pc:spChg chg="mod">
          <ac:chgData name="Amirul Ikhwan Faizi" userId="900c1d3f3e178eb1" providerId="LiveId" clId="{FD8AB854-FDB2-4157-A75F-8901DD85B313}" dt="2024-07-27T06:04:04.869" v="6744" actId="404"/>
          <ac:spMkLst>
            <pc:docMk/>
            <pc:sldMk cId="2384110523" sldId="281"/>
            <ac:spMk id="31" creationId="{52CA22A0-6AF7-E014-8FEB-F3A87DD2F7C5}"/>
          </ac:spMkLst>
        </pc:spChg>
        <pc:spChg chg="mod">
          <ac:chgData name="Amirul Ikhwan Faizi" userId="900c1d3f3e178eb1" providerId="LiveId" clId="{FD8AB854-FDB2-4157-A75F-8901DD85B313}" dt="2024-07-27T06:04:04.869" v="6744" actId="404"/>
          <ac:spMkLst>
            <pc:docMk/>
            <pc:sldMk cId="2384110523" sldId="281"/>
            <ac:spMk id="32" creationId="{ECA9BBD9-3BB9-E947-75A1-D0F791986ADE}"/>
          </ac:spMkLst>
        </pc:spChg>
        <pc:spChg chg="mod">
          <ac:chgData name="Amirul Ikhwan Faizi" userId="900c1d3f3e178eb1" providerId="LiveId" clId="{FD8AB854-FDB2-4157-A75F-8901DD85B313}" dt="2024-07-27T06:04:04.869" v="6744" actId="404"/>
          <ac:spMkLst>
            <pc:docMk/>
            <pc:sldMk cId="2384110523" sldId="281"/>
            <ac:spMk id="33" creationId="{115EF9F7-2FF9-C7AF-A40D-BC5EF5B86BCB}"/>
          </ac:spMkLst>
        </pc:spChg>
        <pc:spChg chg="mod">
          <ac:chgData name="Amirul Ikhwan Faizi" userId="900c1d3f3e178eb1" providerId="LiveId" clId="{FD8AB854-FDB2-4157-A75F-8901DD85B313}" dt="2024-07-27T06:04:04.869" v="6744" actId="404"/>
          <ac:spMkLst>
            <pc:docMk/>
            <pc:sldMk cId="2384110523" sldId="281"/>
            <ac:spMk id="34" creationId="{4E7C5BF2-055E-951D-71A4-8DE8C131B86A}"/>
          </ac:spMkLst>
        </pc:spChg>
        <pc:spChg chg="mod">
          <ac:chgData name="Amirul Ikhwan Faizi" userId="900c1d3f3e178eb1" providerId="LiveId" clId="{FD8AB854-FDB2-4157-A75F-8901DD85B313}" dt="2024-07-27T06:04:04.869" v="6744" actId="404"/>
          <ac:spMkLst>
            <pc:docMk/>
            <pc:sldMk cId="2384110523" sldId="281"/>
            <ac:spMk id="35" creationId="{27D155AC-A42C-460E-B9EE-7CDEF076401C}"/>
          </ac:spMkLst>
        </pc:spChg>
        <pc:spChg chg="mod">
          <ac:chgData name="Amirul Ikhwan Faizi" userId="900c1d3f3e178eb1" providerId="LiveId" clId="{FD8AB854-FDB2-4157-A75F-8901DD85B313}" dt="2024-07-27T06:04:04.869" v="6744" actId="404"/>
          <ac:spMkLst>
            <pc:docMk/>
            <pc:sldMk cId="2384110523" sldId="281"/>
            <ac:spMk id="36" creationId="{B1AB7A26-6E68-D893-E769-7EF06DAA721F}"/>
          </ac:spMkLst>
        </pc:spChg>
        <pc:spChg chg="mod">
          <ac:chgData name="Amirul Ikhwan Faizi" userId="900c1d3f3e178eb1" providerId="LiveId" clId="{FD8AB854-FDB2-4157-A75F-8901DD85B313}" dt="2024-07-27T06:04:04.869" v="6744" actId="404"/>
          <ac:spMkLst>
            <pc:docMk/>
            <pc:sldMk cId="2384110523" sldId="281"/>
            <ac:spMk id="37" creationId="{DACC8B34-500D-969A-0E7F-643D269B663F}"/>
          </ac:spMkLst>
        </pc:spChg>
        <pc:spChg chg="mod">
          <ac:chgData name="Amirul Ikhwan Faizi" userId="900c1d3f3e178eb1" providerId="LiveId" clId="{FD8AB854-FDB2-4157-A75F-8901DD85B313}" dt="2024-07-27T06:04:04.869" v="6744" actId="404"/>
          <ac:spMkLst>
            <pc:docMk/>
            <pc:sldMk cId="2384110523" sldId="281"/>
            <ac:spMk id="38" creationId="{808F1144-57FC-B8DA-63EC-CC6F54EB6DD4}"/>
          </ac:spMkLst>
        </pc:spChg>
        <pc:spChg chg="mod">
          <ac:chgData name="Amirul Ikhwan Faizi" userId="900c1d3f3e178eb1" providerId="LiveId" clId="{FD8AB854-FDB2-4157-A75F-8901DD85B313}" dt="2024-07-27T06:04:04.869" v="6744" actId="404"/>
          <ac:spMkLst>
            <pc:docMk/>
            <pc:sldMk cId="2384110523" sldId="281"/>
            <ac:spMk id="39" creationId="{08E270AB-F8C2-0766-6FC6-CE430F7901FA}"/>
          </ac:spMkLst>
        </pc:spChg>
        <pc:spChg chg="mod">
          <ac:chgData name="Amirul Ikhwan Faizi" userId="900c1d3f3e178eb1" providerId="LiveId" clId="{FD8AB854-FDB2-4157-A75F-8901DD85B313}" dt="2024-07-27T06:04:04.869" v="6744" actId="404"/>
          <ac:spMkLst>
            <pc:docMk/>
            <pc:sldMk cId="2384110523" sldId="281"/>
            <ac:spMk id="40" creationId="{6AEDE2CF-6277-92CB-403B-5FE81D6665BB}"/>
          </ac:spMkLst>
        </pc:spChg>
        <pc:spChg chg="mod">
          <ac:chgData name="Amirul Ikhwan Faizi" userId="900c1d3f3e178eb1" providerId="LiveId" clId="{FD8AB854-FDB2-4157-A75F-8901DD85B313}" dt="2024-07-27T06:04:04.869" v="6744" actId="404"/>
          <ac:spMkLst>
            <pc:docMk/>
            <pc:sldMk cId="2384110523" sldId="281"/>
            <ac:spMk id="41" creationId="{90DBBA78-4D5E-4474-655B-004363E6240F}"/>
          </ac:spMkLst>
        </pc:spChg>
        <pc:spChg chg="mod">
          <ac:chgData name="Amirul Ikhwan Faizi" userId="900c1d3f3e178eb1" providerId="LiveId" clId="{FD8AB854-FDB2-4157-A75F-8901DD85B313}" dt="2024-07-27T06:04:04.869" v="6744" actId="404"/>
          <ac:spMkLst>
            <pc:docMk/>
            <pc:sldMk cId="2384110523" sldId="281"/>
            <ac:spMk id="42" creationId="{F13C84F8-3B58-611B-CDCF-114ECE024D21}"/>
          </ac:spMkLst>
        </pc:spChg>
        <pc:spChg chg="mod">
          <ac:chgData name="Amirul Ikhwan Faizi" userId="900c1d3f3e178eb1" providerId="LiveId" clId="{FD8AB854-FDB2-4157-A75F-8901DD85B313}" dt="2024-07-27T06:04:04.869" v="6744" actId="404"/>
          <ac:spMkLst>
            <pc:docMk/>
            <pc:sldMk cId="2384110523" sldId="281"/>
            <ac:spMk id="43" creationId="{4067A102-8AD7-0D46-03A2-720E3750C47E}"/>
          </ac:spMkLst>
        </pc:spChg>
        <pc:spChg chg="mod">
          <ac:chgData name="Amirul Ikhwan Faizi" userId="900c1d3f3e178eb1" providerId="LiveId" clId="{FD8AB854-FDB2-4157-A75F-8901DD85B313}" dt="2024-07-27T06:04:04.869" v="6744" actId="404"/>
          <ac:spMkLst>
            <pc:docMk/>
            <pc:sldMk cId="2384110523" sldId="281"/>
            <ac:spMk id="44" creationId="{08E1B3DB-4045-4E70-A77F-7DB08B79537D}"/>
          </ac:spMkLst>
        </pc:spChg>
        <pc:spChg chg="mod">
          <ac:chgData name="Amirul Ikhwan Faizi" userId="900c1d3f3e178eb1" providerId="LiveId" clId="{FD8AB854-FDB2-4157-A75F-8901DD85B313}" dt="2024-07-27T06:04:04.869" v="6744" actId="404"/>
          <ac:spMkLst>
            <pc:docMk/>
            <pc:sldMk cId="2384110523" sldId="281"/>
            <ac:spMk id="45" creationId="{6E67C9FA-5457-0463-F6FA-85D161623C6D}"/>
          </ac:spMkLst>
        </pc:spChg>
        <pc:spChg chg="mod">
          <ac:chgData name="Amirul Ikhwan Faizi" userId="900c1d3f3e178eb1" providerId="LiveId" clId="{FD8AB854-FDB2-4157-A75F-8901DD85B313}" dt="2024-07-27T06:04:04.869" v="6744" actId="404"/>
          <ac:spMkLst>
            <pc:docMk/>
            <pc:sldMk cId="2384110523" sldId="281"/>
            <ac:spMk id="46" creationId="{7E4C3AE7-43D3-A315-9083-27EBEFD25CA1}"/>
          </ac:spMkLst>
        </pc:spChg>
        <pc:spChg chg="mod">
          <ac:chgData name="Amirul Ikhwan Faizi" userId="900c1d3f3e178eb1" providerId="LiveId" clId="{FD8AB854-FDB2-4157-A75F-8901DD85B313}" dt="2024-07-27T06:04:04.869" v="6744" actId="404"/>
          <ac:spMkLst>
            <pc:docMk/>
            <pc:sldMk cId="2384110523" sldId="281"/>
            <ac:spMk id="47" creationId="{3081B548-271F-4301-5FAF-5F35A60AEFC4}"/>
          </ac:spMkLst>
        </pc:spChg>
        <pc:spChg chg="mod">
          <ac:chgData name="Amirul Ikhwan Faizi" userId="900c1d3f3e178eb1" providerId="LiveId" clId="{FD8AB854-FDB2-4157-A75F-8901DD85B313}" dt="2024-07-27T06:04:04.869" v="6744" actId="404"/>
          <ac:spMkLst>
            <pc:docMk/>
            <pc:sldMk cId="2384110523" sldId="281"/>
            <ac:spMk id="48" creationId="{B4D1039C-47EE-BA04-E2A5-0D32676E77BC}"/>
          </ac:spMkLst>
        </pc:spChg>
        <pc:spChg chg="mod">
          <ac:chgData name="Amirul Ikhwan Faizi" userId="900c1d3f3e178eb1" providerId="LiveId" clId="{FD8AB854-FDB2-4157-A75F-8901DD85B313}" dt="2024-07-27T06:04:04.869" v="6744" actId="404"/>
          <ac:spMkLst>
            <pc:docMk/>
            <pc:sldMk cId="2384110523" sldId="281"/>
            <ac:spMk id="49" creationId="{DB745026-C392-9A2F-A2F9-6CAF6108B066}"/>
          </ac:spMkLst>
        </pc:spChg>
        <pc:spChg chg="mod">
          <ac:chgData name="Amirul Ikhwan Faizi" userId="900c1d3f3e178eb1" providerId="LiveId" clId="{FD8AB854-FDB2-4157-A75F-8901DD85B313}" dt="2024-07-27T06:04:04.869" v="6744" actId="404"/>
          <ac:spMkLst>
            <pc:docMk/>
            <pc:sldMk cId="2384110523" sldId="281"/>
            <ac:spMk id="50" creationId="{C05E939B-FEB0-3B82-AC43-8734D6BA1994}"/>
          </ac:spMkLst>
        </pc:spChg>
        <pc:spChg chg="mod">
          <ac:chgData name="Amirul Ikhwan Faizi" userId="900c1d3f3e178eb1" providerId="LiveId" clId="{FD8AB854-FDB2-4157-A75F-8901DD85B313}" dt="2024-07-27T06:04:04.869" v="6744" actId="404"/>
          <ac:spMkLst>
            <pc:docMk/>
            <pc:sldMk cId="2384110523" sldId="281"/>
            <ac:spMk id="51" creationId="{71D4D661-EB7C-E221-0D94-225811274C86}"/>
          </ac:spMkLst>
        </pc:spChg>
        <pc:spChg chg="mod">
          <ac:chgData name="Amirul Ikhwan Faizi" userId="900c1d3f3e178eb1" providerId="LiveId" clId="{FD8AB854-FDB2-4157-A75F-8901DD85B313}" dt="2024-07-27T06:04:04.869" v="6744" actId="404"/>
          <ac:spMkLst>
            <pc:docMk/>
            <pc:sldMk cId="2384110523" sldId="281"/>
            <ac:spMk id="52" creationId="{967CF00A-12DE-EA91-DED3-C6458A8F166B}"/>
          </ac:spMkLst>
        </pc:spChg>
        <pc:spChg chg="mod">
          <ac:chgData name="Amirul Ikhwan Faizi" userId="900c1d3f3e178eb1" providerId="LiveId" clId="{FD8AB854-FDB2-4157-A75F-8901DD85B313}" dt="2024-07-27T06:04:04.869" v="6744" actId="404"/>
          <ac:spMkLst>
            <pc:docMk/>
            <pc:sldMk cId="2384110523" sldId="281"/>
            <ac:spMk id="53" creationId="{11EA3FF5-88A1-412D-1D13-DA0DB6207433}"/>
          </ac:spMkLst>
        </pc:spChg>
        <pc:spChg chg="mod">
          <ac:chgData name="Amirul Ikhwan Faizi" userId="900c1d3f3e178eb1" providerId="LiveId" clId="{FD8AB854-FDB2-4157-A75F-8901DD85B313}" dt="2024-07-27T06:04:04.869" v="6744" actId="404"/>
          <ac:spMkLst>
            <pc:docMk/>
            <pc:sldMk cId="2384110523" sldId="281"/>
            <ac:spMk id="54" creationId="{3D36D60F-682A-9A8C-9C6F-2C44579C1EA3}"/>
          </ac:spMkLst>
        </pc:spChg>
        <pc:spChg chg="mod">
          <ac:chgData name="Amirul Ikhwan Faizi" userId="900c1d3f3e178eb1" providerId="LiveId" clId="{FD8AB854-FDB2-4157-A75F-8901DD85B313}" dt="2024-07-27T06:04:04.869" v="6744" actId="404"/>
          <ac:spMkLst>
            <pc:docMk/>
            <pc:sldMk cId="2384110523" sldId="281"/>
            <ac:spMk id="55" creationId="{CFE7B452-3CDA-90CF-A2BE-0F282380FF00}"/>
          </ac:spMkLst>
        </pc:spChg>
        <pc:spChg chg="mod">
          <ac:chgData name="Amirul Ikhwan Faizi" userId="900c1d3f3e178eb1" providerId="LiveId" clId="{FD8AB854-FDB2-4157-A75F-8901DD85B313}" dt="2024-07-27T06:04:04.869" v="6744" actId="404"/>
          <ac:spMkLst>
            <pc:docMk/>
            <pc:sldMk cId="2384110523" sldId="281"/>
            <ac:spMk id="56" creationId="{FDFC901E-056C-A78B-006F-A16A3DB4D4AD}"/>
          </ac:spMkLst>
        </pc:spChg>
        <pc:spChg chg="mod">
          <ac:chgData name="Amirul Ikhwan Faizi" userId="900c1d3f3e178eb1" providerId="LiveId" clId="{FD8AB854-FDB2-4157-A75F-8901DD85B313}" dt="2024-07-27T06:04:04.869" v="6744" actId="404"/>
          <ac:spMkLst>
            <pc:docMk/>
            <pc:sldMk cId="2384110523" sldId="281"/>
            <ac:spMk id="57" creationId="{07F9DC41-0E2D-C8B9-FA04-AA5785FF6E05}"/>
          </ac:spMkLst>
        </pc:spChg>
        <pc:spChg chg="mod">
          <ac:chgData name="Amirul Ikhwan Faizi" userId="900c1d3f3e178eb1" providerId="LiveId" clId="{FD8AB854-FDB2-4157-A75F-8901DD85B313}" dt="2024-07-27T06:04:04.869" v="6744" actId="404"/>
          <ac:spMkLst>
            <pc:docMk/>
            <pc:sldMk cId="2384110523" sldId="281"/>
            <ac:spMk id="58" creationId="{6DD7FF4A-7C65-E334-FEA5-378723EBF61D}"/>
          </ac:spMkLst>
        </pc:spChg>
        <pc:spChg chg="mod">
          <ac:chgData name="Amirul Ikhwan Faizi" userId="900c1d3f3e178eb1" providerId="LiveId" clId="{FD8AB854-FDB2-4157-A75F-8901DD85B313}" dt="2024-07-27T06:04:04.869" v="6744" actId="404"/>
          <ac:spMkLst>
            <pc:docMk/>
            <pc:sldMk cId="2384110523" sldId="281"/>
            <ac:spMk id="59" creationId="{307EE660-3012-C3DD-3FDC-8AD3D43E98FE}"/>
          </ac:spMkLst>
        </pc:spChg>
        <pc:spChg chg="mod">
          <ac:chgData name="Amirul Ikhwan Faizi" userId="900c1d3f3e178eb1" providerId="LiveId" clId="{FD8AB854-FDB2-4157-A75F-8901DD85B313}" dt="2024-07-27T06:04:04.869" v="6744" actId="404"/>
          <ac:spMkLst>
            <pc:docMk/>
            <pc:sldMk cId="2384110523" sldId="281"/>
            <ac:spMk id="60" creationId="{EEFA4858-B054-5E19-9860-2443723D1258}"/>
          </ac:spMkLst>
        </pc:spChg>
        <pc:spChg chg="mod">
          <ac:chgData name="Amirul Ikhwan Faizi" userId="900c1d3f3e178eb1" providerId="LiveId" clId="{FD8AB854-FDB2-4157-A75F-8901DD85B313}" dt="2024-07-27T06:04:04.869" v="6744" actId="404"/>
          <ac:spMkLst>
            <pc:docMk/>
            <pc:sldMk cId="2384110523" sldId="281"/>
            <ac:spMk id="61" creationId="{4243A3D6-1AE9-4D14-7F53-B70F69B3BEEA}"/>
          </ac:spMkLst>
        </pc:spChg>
        <pc:spChg chg="mod">
          <ac:chgData name="Amirul Ikhwan Faizi" userId="900c1d3f3e178eb1" providerId="LiveId" clId="{FD8AB854-FDB2-4157-A75F-8901DD85B313}" dt="2024-07-27T06:04:04.869" v="6744" actId="404"/>
          <ac:spMkLst>
            <pc:docMk/>
            <pc:sldMk cId="2384110523" sldId="281"/>
            <ac:spMk id="62" creationId="{540A2A6F-CBDA-861E-804C-573262723AD6}"/>
          </ac:spMkLst>
        </pc:spChg>
        <pc:spChg chg="mod">
          <ac:chgData name="Amirul Ikhwan Faizi" userId="900c1d3f3e178eb1" providerId="LiveId" clId="{FD8AB854-FDB2-4157-A75F-8901DD85B313}" dt="2024-07-27T06:04:04.869" v="6744" actId="404"/>
          <ac:spMkLst>
            <pc:docMk/>
            <pc:sldMk cId="2384110523" sldId="281"/>
            <ac:spMk id="63" creationId="{F6A9EE7B-92C8-4C94-66DD-AEF9A732D291}"/>
          </ac:spMkLst>
        </pc:spChg>
        <pc:spChg chg="mod">
          <ac:chgData name="Amirul Ikhwan Faizi" userId="900c1d3f3e178eb1" providerId="LiveId" clId="{FD8AB854-FDB2-4157-A75F-8901DD85B313}" dt="2024-07-27T06:04:04.869" v="6744" actId="404"/>
          <ac:spMkLst>
            <pc:docMk/>
            <pc:sldMk cId="2384110523" sldId="281"/>
            <ac:spMk id="64" creationId="{2BB2AE7D-9A42-4E13-CDA9-A4874D785ABF}"/>
          </ac:spMkLst>
        </pc:spChg>
        <pc:spChg chg="mod">
          <ac:chgData name="Amirul Ikhwan Faizi" userId="900c1d3f3e178eb1" providerId="LiveId" clId="{FD8AB854-FDB2-4157-A75F-8901DD85B313}" dt="2024-07-27T06:04:04.869" v="6744" actId="404"/>
          <ac:spMkLst>
            <pc:docMk/>
            <pc:sldMk cId="2384110523" sldId="281"/>
            <ac:spMk id="65" creationId="{F93BBD6A-C74A-78C3-EB2C-59E232AA6E51}"/>
          </ac:spMkLst>
        </pc:spChg>
        <pc:spChg chg="mod">
          <ac:chgData name="Amirul Ikhwan Faizi" userId="900c1d3f3e178eb1" providerId="LiveId" clId="{FD8AB854-FDB2-4157-A75F-8901DD85B313}" dt="2024-07-27T06:04:04.869" v="6744" actId="404"/>
          <ac:spMkLst>
            <pc:docMk/>
            <pc:sldMk cId="2384110523" sldId="281"/>
            <ac:spMk id="66" creationId="{81F53736-E8E5-2D4C-E24F-4AA6FC5057C9}"/>
          </ac:spMkLst>
        </pc:spChg>
        <pc:spChg chg="mod">
          <ac:chgData name="Amirul Ikhwan Faizi" userId="900c1d3f3e178eb1" providerId="LiveId" clId="{FD8AB854-FDB2-4157-A75F-8901DD85B313}" dt="2024-07-27T06:04:04.869" v="6744" actId="404"/>
          <ac:spMkLst>
            <pc:docMk/>
            <pc:sldMk cId="2384110523" sldId="281"/>
            <ac:spMk id="67" creationId="{83E4D45A-4459-65BD-FB2B-F96442E9140A}"/>
          </ac:spMkLst>
        </pc:spChg>
        <pc:spChg chg="mod">
          <ac:chgData name="Amirul Ikhwan Faizi" userId="900c1d3f3e178eb1" providerId="LiveId" clId="{FD8AB854-FDB2-4157-A75F-8901DD85B313}" dt="2024-07-27T06:04:04.869" v="6744" actId="404"/>
          <ac:spMkLst>
            <pc:docMk/>
            <pc:sldMk cId="2384110523" sldId="281"/>
            <ac:spMk id="68" creationId="{3A436FA1-1089-5D04-003F-46FEA7514563}"/>
          </ac:spMkLst>
        </pc:spChg>
        <pc:spChg chg="mod">
          <ac:chgData name="Amirul Ikhwan Faizi" userId="900c1d3f3e178eb1" providerId="LiveId" clId="{FD8AB854-FDB2-4157-A75F-8901DD85B313}" dt="2024-07-27T06:04:04.869" v="6744" actId="404"/>
          <ac:spMkLst>
            <pc:docMk/>
            <pc:sldMk cId="2384110523" sldId="281"/>
            <ac:spMk id="69" creationId="{AA072F7E-005C-D624-3113-144561E1ACEB}"/>
          </ac:spMkLst>
        </pc:spChg>
        <pc:spChg chg="mod">
          <ac:chgData name="Amirul Ikhwan Faizi" userId="900c1d3f3e178eb1" providerId="LiveId" clId="{FD8AB854-FDB2-4157-A75F-8901DD85B313}" dt="2024-07-27T06:04:04.869" v="6744" actId="404"/>
          <ac:spMkLst>
            <pc:docMk/>
            <pc:sldMk cId="2384110523" sldId="281"/>
            <ac:spMk id="70" creationId="{A46C324B-88A4-BF77-E7E0-924027B7FD27}"/>
          </ac:spMkLst>
        </pc:spChg>
        <pc:spChg chg="mod">
          <ac:chgData name="Amirul Ikhwan Faizi" userId="900c1d3f3e178eb1" providerId="LiveId" clId="{FD8AB854-FDB2-4157-A75F-8901DD85B313}" dt="2024-07-27T06:04:04.869" v="6744" actId="404"/>
          <ac:spMkLst>
            <pc:docMk/>
            <pc:sldMk cId="2384110523" sldId="281"/>
            <ac:spMk id="71" creationId="{701A47F9-35A1-349A-5D65-109D68CD07DE}"/>
          </ac:spMkLst>
        </pc:spChg>
        <pc:spChg chg="mod">
          <ac:chgData name="Amirul Ikhwan Faizi" userId="900c1d3f3e178eb1" providerId="LiveId" clId="{FD8AB854-FDB2-4157-A75F-8901DD85B313}" dt="2024-07-27T06:04:04.869" v="6744" actId="404"/>
          <ac:spMkLst>
            <pc:docMk/>
            <pc:sldMk cId="2384110523" sldId="281"/>
            <ac:spMk id="72" creationId="{DE5DBE6A-EC5D-EE86-163D-F93F94435F7A}"/>
          </ac:spMkLst>
        </pc:spChg>
        <pc:spChg chg="mod">
          <ac:chgData name="Amirul Ikhwan Faizi" userId="900c1d3f3e178eb1" providerId="LiveId" clId="{FD8AB854-FDB2-4157-A75F-8901DD85B313}" dt="2024-07-27T06:04:04.869" v="6744" actId="404"/>
          <ac:spMkLst>
            <pc:docMk/>
            <pc:sldMk cId="2384110523" sldId="281"/>
            <ac:spMk id="73" creationId="{56197495-37F0-E414-7546-573339BB2361}"/>
          </ac:spMkLst>
        </pc:spChg>
        <pc:spChg chg="mod">
          <ac:chgData name="Amirul Ikhwan Faizi" userId="900c1d3f3e178eb1" providerId="LiveId" clId="{FD8AB854-FDB2-4157-A75F-8901DD85B313}" dt="2024-07-27T06:04:04.869" v="6744" actId="404"/>
          <ac:spMkLst>
            <pc:docMk/>
            <pc:sldMk cId="2384110523" sldId="281"/>
            <ac:spMk id="74" creationId="{046B9448-F662-F53C-88FF-312D034DAD76}"/>
          </ac:spMkLst>
        </pc:spChg>
        <pc:spChg chg="mod">
          <ac:chgData name="Amirul Ikhwan Faizi" userId="900c1d3f3e178eb1" providerId="LiveId" clId="{FD8AB854-FDB2-4157-A75F-8901DD85B313}" dt="2024-07-27T06:04:04.869" v="6744" actId="404"/>
          <ac:spMkLst>
            <pc:docMk/>
            <pc:sldMk cId="2384110523" sldId="281"/>
            <ac:spMk id="75" creationId="{6E3A7ADE-07C1-C194-663F-BBF7CCD35E45}"/>
          </ac:spMkLst>
        </pc:spChg>
        <pc:spChg chg="mod">
          <ac:chgData name="Amirul Ikhwan Faizi" userId="900c1d3f3e178eb1" providerId="LiveId" clId="{FD8AB854-FDB2-4157-A75F-8901DD85B313}" dt="2024-07-27T06:04:04.869" v="6744" actId="404"/>
          <ac:spMkLst>
            <pc:docMk/>
            <pc:sldMk cId="2384110523" sldId="281"/>
            <ac:spMk id="76" creationId="{8EE5CA05-68C1-3DD1-A005-35B68AEBF0A6}"/>
          </ac:spMkLst>
        </pc:spChg>
        <pc:grpChg chg="add mod">
          <ac:chgData name="Amirul Ikhwan Faizi" userId="900c1d3f3e178eb1" providerId="LiveId" clId="{FD8AB854-FDB2-4157-A75F-8901DD85B313}" dt="2024-07-27T06:04:05.275" v="6745" actId="14100"/>
          <ac:grpSpMkLst>
            <pc:docMk/>
            <pc:sldMk cId="2384110523" sldId="281"/>
            <ac:grpSpMk id="11" creationId="{945D69FC-352B-FF0B-CA69-BD87AAFBD0E3}"/>
          </ac:grpSpMkLst>
        </pc:grpChg>
        <pc:grpChg chg="mod">
          <ac:chgData name="Amirul Ikhwan Faizi" userId="900c1d3f3e178eb1" providerId="LiveId" clId="{FD8AB854-FDB2-4157-A75F-8901DD85B313}" dt="2024-07-27T06:03:51.465" v="6739"/>
          <ac:grpSpMkLst>
            <pc:docMk/>
            <pc:sldMk cId="2384110523" sldId="281"/>
            <ac:grpSpMk id="12" creationId="{542CE06E-9780-8620-59FF-63EF2A039923}"/>
          </ac:grpSpMkLst>
        </pc:grpChg>
        <pc:grpChg chg="mod">
          <ac:chgData name="Amirul Ikhwan Faizi" userId="900c1d3f3e178eb1" providerId="LiveId" clId="{FD8AB854-FDB2-4157-A75F-8901DD85B313}" dt="2024-07-27T06:03:51.465" v="6739"/>
          <ac:grpSpMkLst>
            <pc:docMk/>
            <pc:sldMk cId="2384110523" sldId="281"/>
            <ac:grpSpMk id="13" creationId="{30DB0E36-DF05-382C-669E-8CE65892630B}"/>
          </ac:grpSpMkLst>
        </pc:grpChg>
        <pc:grpChg chg="mod">
          <ac:chgData name="Amirul Ikhwan Faizi" userId="900c1d3f3e178eb1" providerId="LiveId" clId="{FD8AB854-FDB2-4157-A75F-8901DD85B313}" dt="2024-07-27T06:03:51.465" v="6739"/>
          <ac:grpSpMkLst>
            <pc:docMk/>
            <pc:sldMk cId="2384110523" sldId="281"/>
            <ac:grpSpMk id="14" creationId="{87CE31DC-44AF-ACFB-2C25-455A3DE2CBC8}"/>
          </ac:grpSpMkLst>
        </pc:grpChg>
        <pc:grpChg chg="mod">
          <ac:chgData name="Amirul Ikhwan Faizi" userId="900c1d3f3e178eb1" providerId="LiveId" clId="{FD8AB854-FDB2-4157-A75F-8901DD85B313}" dt="2024-07-27T06:03:51.465" v="6739"/>
          <ac:grpSpMkLst>
            <pc:docMk/>
            <pc:sldMk cId="2384110523" sldId="281"/>
            <ac:grpSpMk id="15" creationId="{D87D5E02-6AE1-0FE2-FD27-EEF88B42D3C6}"/>
          </ac:grpSpMkLst>
        </pc:grpChg>
        <pc:grpChg chg="mod">
          <ac:chgData name="Amirul Ikhwan Faizi" userId="900c1d3f3e178eb1" providerId="LiveId" clId="{FD8AB854-FDB2-4157-A75F-8901DD85B313}" dt="2024-07-27T06:03:51.465" v="6739"/>
          <ac:grpSpMkLst>
            <pc:docMk/>
            <pc:sldMk cId="2384110523" sldId="281"/>
            <ac:grpSpMk id="16" creationId="{E0D0E72D-89AD-76EF-4297-EB1943DE0FF6}"/>
          </ac:grpSpMkLst>
        </pc:grpChg>
        <pc:grpChg chg="mod">
          <ac:chgData name="Amirul Ikhwan Faizi" userId="900c1d3f3e178eb1" providerId="LiveId" clId="{FD8AB854-FDB2-4157-A75F-8901DD85B313}" dt="2024-07-27T06:03:51.465" v="6739"/>
          <ac:grpSpMkLst>
            <pc:docMk/>
            <pc:sldMk cId="2384110523" sldId="281"/>
            <ac:grpSpMk id="17" creationId="{577061E0-F700-9D61-5F84-960B0DE77CF1}"/>
          </ac:grpSpMkLst>
        </pc:grpChg>
        <pc:grpChg chg="mod">
          <ac:chgData name="Amirul Ikhwan Faizi" userId="900c1d3f3e178eb1" providerId="LiveId" clId="{FD8AB854-FDB2-4157-A75F-8901DD85B313}" dt="2024-07-27T06:03:51.465" v="6739"/>
          <ac:grpSpMkLst>
            <pc:docMk/>
            <pc:sldMk cId="2384110523" sldId="281"/>
            <ac:grpSpMk id="18" creationId="{186A58CA-CF2C-0D7D-7906-36C05E73CDF3}"/>
          </ac:grpSpMkLst>
        </pc:grpChg>
        <pc:grpChg chg="mod">
          <ac:chgData name="Amirul Ikhwan Faizi" userId="900c1d3f3e178eb1" providerId="LiveId" clId="{FD8AB854-FDB2-4157-A75F-8901DD85B313}" dt="2024-07-27T06:03:51.465" v="6739"/>
          <ac:grpSpMkLst>
            <pc:docMk/>
            <pc:sldMk cId="2384110523" sldId="281"/>
            <ac:grpSpMk id="19" creationId="{1F3CD925-45AF-A4E1-6633-A957879FC39D}"/>
          </ac:grpSpMkLst>
        </pc:grpChg>
        <pc:grpChg chg="mod">
          <ac:chgData name="Amirul Ikhwan Faizi" userId="900c1d3f3e178eb1" providerId="LiveId" clId="{FD8AB854-FDB2-4157-A75F-8901DD85B313}" dt="2024-07-27T06:03:51.465" v="6739"/>
          <ac:grpSpMkLst>
            <pc:docMk/>
            <pc:sldMk cId="2384110523" sldId="281"/>
            <ac:grpSpMk id="20" creationId="{7B024513-E4CA-6171-1BA3-D1C83F3340F6}"/>
          </ac:grpSpMkLst>
        </pc:grpChg>
        <pc:grpChg chg="mod">
          <ac:chgData name="Amirul Ikhwan Faizi" userId="900c1d3f3e178eb1" providerId="LiveId" clId="{FD8AB854-FDB2-4157-A75F-8901DD85B313}" dt="2024-07-27T06:03:51.465" v="6739"/>
          <ac:grpSpMkLst>
            <pc:docMk/>
            <pc:sldMk cId="2384110523" sldId="281"/>
            <ac:grpSpMk id="21" creationId="{C4230CE3-A885-09B5-2FE8-72503AD770E6}"/>
          </ac:grpSpMkLst>
        </pc:grpChg>
        <pc:grpChg chg="mod">
          <ac:chgData name="Amirul Ikhwan Faizi" userId="900c1d3f3e178eb1" providerId="LiveId" clId="{FD8AB854-FDB2-4157-A75F-8901DD85B313}" dt="2024-07-27T06:03:51.465" v="6739"/>
          <ac:grpSpMkLst>
            <pc:docMk/>
            <pc:sldMk cId="2384110523" sldId="281"/>
            <ac:grpSpMk id="22" creationId="{E697619F-171D-E1E0-266B-C29424BB49A9}"/>
          </ac:grpSpMkLst>
        </pc:grpChg>
        <pc:grpChg chg="mod">
          <ac:chgData name="Amirul Ikhwan Faizi" userId="900c1d3f3e178eb1" providerId="LiveId" clId="{FD8AB854-FDB2-4157-A75F-8901DD85B313}" dt="2024-07-27T06:03:51.465" v="6739"/>
          <ac:grpSpMkLst>
            <pc:docMk/>
            <pc:sldMk cId="2384110523" sldId="281"/>
            <ac:grpSpMk id="23" creationId="{69539B7C-DC0F-CF23-C5BF-0C35B72CBF4E}"/>
          </ac:grpSpMkLst>
        </pc:grpChg>
      </pc:sldChg>
      <pc:sldChg chg="addSp delSp modSp add mod">
        <pc:chgData name="Amirul Ikhwan Faizi" userId="900c1d3f3e178eb1" providerId="LiveId" clId="{FD8AB854-FDB2-4157-A75F-8901DD85B313}" dt="2024-07-25T09:21:08.246" v="6356" actId="20577"/>
        <pc:sldMkLst>
          <pc:docMk/>
          <pc:sldMk cId="837167382" sldId="282"/>
        </pc:sldMkLst>
        <pc:spChg chg="add mod">
          <ac:chgData name="Amirul Ikhwan Faizi" userId="900c1d3f3e178eb1" providerId="LiveId" clId="{FD8AB854-FDB2-4157-A75F-8901DD85B313}" dt="2024-07-25T09:21:08.246" v="6356" actId="20577"/>
          <ac:spMkLst>
            <pc:docMk/>
            <pc:sldMk cId="837167382" sldId="282"/>
            <ac:spMk id="4" creationId="{389E869F-F157-05C6-2D47-5040AFE1FFE4}"/>
          </ac:spMkLst>
        </pc:spChg>
        <pc:spChg chg="del">
          <ac:chgData name="Amirul Ikhwan Faizi" userId="900c1d3f3e178eb1" providerId="LiveId" clId="{FD8AB854-FDB2-4157-A75F-8901DD85B313}" dt="2024-07-25T09:20:42.997" v="6326" actId="478"/>
          <ac:spMkLst>
            <pc:docMk/>
            <pc:sldMk cId="837167382" sldId="282"/>
            <ac:spMk id="26" creationId="{0C7F253C-84B3-3434-4D5D-58FBE72C2246}"/>
          </ac:spMkLst>
        </pc:spChg>
      </pc:sldChg>
      <pc:sldChg chg="modSp mod ord">
        <pc:chgData name="Amirul Ikhwan Faizi" userId="900c1d3f3e178eb1" providerId="LiveId" clId="{FD8AB854-FDB2-4157-A75F-8901DD85B313}" dt="2024-07-27T06:44:04.580" v="8276" actId="114"/>
        <pc:sldMkLst>
          <pc:docMk/>
          <pc:sldMk cId="1870877642" sldId="283"/>
        </pc:sldMkLst>
        <pc:spChg chg="mod">
          <ac:chgData name="Amirul Ikhwan Faizi" userId="900c1d3f3e178eb1" providerId="LiveId" clId="{FD8AB854-FDB2-4157-A75F-8901DD85B313}" dt="2024-07-27T06:44:04.580" v="8276" actId="114"/>
          <ac:spMkLst>
            <pc:docMk/>
            <pc:sldMk cId="1870877642" sldId="283"/>
            <ac:spMk id="4" creationId="{389E869F-F157-05C6-2D47-5040AFE1FFE4}"/>
          </ac:spMkLst>
        </pc:spChg>
      </pc:sldChg>
      <pc:sldChg chg="addSp delSp modSp add mod">
        <pc:chgData name="Amirul Ikhwan Faizi" userId="900c1d3f3e178eb1" providerId="LiveId" clId="{FD8AB854-FDB2-4157-A75F-8901DD85B313}" dt="2024-08-06T17:19:39.286" v="17971" actId="478"/>
        <pc:sldMkLst>
          <pc:docMk/>
          <pc:sldMk cId="1786115538" sldId="284"/>
        </pc:sldMkLst>
        <pc:spChg chg="add mod">
          <ac:chgData name="Amirul Ikhwan Faizi" userId="900c1d3f3e178eb1" providerId="LiveId" clId="{FD8AB854-FDB2-4157-A75F-8901DD85B313}" dt="2024-07-27T06:52:27.253" v="8408" actId="33524"/>
          <ac:spMkLst>
            <pc:docMk/>
            <pc:sldMk cId="1786115538" sldId="284"/>
            <ac:spMk id="4" creationId="{96CEA104-774B-C341-8E56-DB98F60ACD15}"/>
          </ac:spMkLst>
        </pc:spChg>
        <pc:spChg chg="add mod">
          <ac:chgData name="Amirul Ikhwan Faizi" userId="900c1d3f3e178eb1" providerId="LiveId" clId="{FD8AB854-FDB2-4157-A75F-8901DD85B313}" dt="2024-07-31T08:31:43.731" v="14826" actId="20577"/>
          <ac:spMkLst>
            <pc:docMk/>
            <pc:sldMk cId="1786115538" sldId="284"/>
            <ac:spMk id="5" creationId="{D5276A57-6916-06C4-A760-B43660AF8E91}"/>
          </ac:spMkLst>
        </pc:spChg>
        <pc:spChg chg="add del mod">
          <ac:chgData name="Amirul Ikhwan Faizi" userId="900c1d3f3e178eb1" providerId="LiveId" clId="{FD8AB854-FDB2-4157-A75F-8901DD85B313}" dt="2024-07-27T13:47:14.718" v="9109" actId="478"/>
          <ac:spMkLst>
            <pc:docMk/>
            <pc:sldMk cId="1786115538" sldId="284"/>
            <ac:spMk id="6" creationId="{8C7D2328-DC35-1EFD-62E0-2F5C1EF88CBD}"/>
          </ac:spMkLst>
        </pc:spChg>
        <pc:spChg chg="add del mod">
          <ac:chgData name="Amirul Ikhwan Faizi" userId="900c1d3f3e178eb1" providerId="LiveId" clId="{FD8AB854-FDB2-4157-A75F-8901DD85B313}" dt="2024-08-06T17:19:37.414" v="17970" actId="478"/>
          <ac:spMkLst>
            <pc:docMk/>
            <pc:sldMk cId="1786115538" sldId="284"/>
            <ac:spMk id="7" creationId="{2A16B096-B115-D29E-7064-DDFF4986CDF1}"/>
          </ac:spMkLst>
        </pc:spChg>
        <pc:spChg chg="add del mod">
          <ac:chgData name="Amirul Ikhwan Faizi" userId="900c1d3f3e178eb1" providerId="LiveId" clId="{FD8AB854-FDB2-4157-A75F-8901DD85B313}" dt="2024-08-06T17:19:39.286" v="17971" actId="478"/>
          <ac:spMkLst>
            <pc:docMk/>
            <pc:sldMk cId="1786115538" sldId="284"/>
            <ac:spMk id="9" creationId="{4808DCD9-CAC2-9888-51EC-84C2EB0CFCC5}"/>
          </ac:spMkLst>
        </pc:spChg>
        <pc:spChg chg="add mod">
          <ac:chgData name="Amirul Ikhwan Faizi" userId="900c1d3f3e178eb1" providerId="LiveId" clId="{FD8AB854-FDB2-4157-A75F-8901DD85B313}" dt="2024-07-31T08:31:46.890" v="14827" actId="20577"/>
          <ac:spMkLst>
            <pc:docMk/>
            <pc:sldMk cId="1786115538" sldId="284"/>
            <ac:spMk id="11" creationId="{AC55E164-5277-9ECC-FF45-9F8AFAFFDD34}"/>
          </ac:spMkLst>
        </pc:spChg>
        <pc:spChg chg="add mod">
          <ac:chgData name="Amirul Ikhwan Faizi" userId="900c1d3f3e178eb1" providerId="LiveId" clId="{FD8AB854-FDB2-4157-A75F-8901DD85B313}" dt="2024-07-31T08:31:48.907" v="14828" actId="20577"/>
          <ac:spMkLst>
            <pc:docMk/>
            <pc:sldMk cId="1786115538" sldId="284"/>
            <ac:spMk id="12" creationId="{A6096ECD-C6C2-A72A-BB8E-4C155C3ADFF0}"/>
          </ac:spMkLst>
        </pc:spChg>
        <pc:spChg chg="add mod">
          <ac:chgData name="Amirul Ikhwan Faizi" userId="900c1d3f3e178eb1" providerId="LiveId" clId="{FD8AB854-FDB2-4157-A75F-8901DD85B313}" dt="2024-07-31T08:31:51.883" v="14829" actId="20577"/>
          <ac:spMkLst>
            <pc:docMk/>
            <pc:sldMk cId="1786115538" sldId="284"/>
            <ac:spMk id="13" creationId="{FFF53FE6-B777-25B7-2A69-1AF9386F7695}"/>
          </ac:spMkLst>
        </pc:spChg>
        <pc:spChg chg="add mod">
          <ac:chgData name="Amirul Ikhwan Faizi" userId="900c1d3f3e178eb1" providerId="LiveId" clId="{FD8AB854-FDB2-4157-A75F-8901DD85B313}" dt="2024-07-31T08:31:55.609" v="14830" actId="20577"/>
          <ac:spMkLst>
            <pc:docMk/>
            <pc:sldMk cId="1786115538" sldId="284"/>
            <ac:spMk id="14" creationId="{A8B2B2C3-8346-FF7F-A8AB-DF1D6909D7AD}"/>
          </ac:spMkLst>
        </pc:spChg>
        <pc:spChg chg="mod">
          <ac:chgData name="Amirul Ikhwan Faizi" userId="900c1d3f3e178eb1" providerId="LiveId" clId="{FD8AB854-FDB2-4157-A75F-8901DD85B313}" dt="2024-07-27T06:44:38.290" v="8280"/>
          <ac:spMkLst>
            <pc:docMk/>
            <pc:sldMk cId="1786115538" sldId="284"/>
            <ac:spMk id="26" creationId="{0C7F253C-84B3-3434-4D5D-58FBE72C2246}"/>
          </ac:spMkLst>
        </pc:spChg>
      </pc:sldChg>
      <pc:sldChg chg="modSp add del mod">
        <pc:chgData name="Amirul Ikhwan Faizi" userId="900c1d3f3e178eb1" providerId="LiveId" clId="{FD8AB854-FDB2-4157-A75F-8901DD85B313}" dt="2024-07-27T06:44:22.829" v="8277" actId="2696"/>
        <pc:sldMkLst>
          <pc:docMk/>
          <pc:sldMk cId="4186399117" sldId="284"/>
        </pc:sldMkLst>
        <pc:spChg chg="mod">
          <ac:chgData name="Amirul Ikhwan Faizi" userId="900c1d3f3e178eb1" providerId="LiveId" clId="{FD8AB854-FDB2-4157-A75F-8901DD85B313}" dt="2024-07-26T08:13:05.740" v="6604" actId="20577"/>
          <ac:spMkLst>
            <pc:docMk/>
            <pc:sldMk cId="4186399117" sldId="284"/>
            <ac:spMk id="26" creationId="{0C7F253C-84B3-3434-4D5D-58FBE72C2246}"/>
          </ac:spMkLst>
        </pc:spChg>
      </pc:sldChg>
      <pc:sldChg chg="addSp delSp modSp add mod ord">
        <pc:chgData name="Amirul Ikhwan Faizi" userId="900c1d3f3e178eb1" providerId="LiveId" clId="{FD8AB854-FDB2-4157-A75F-8901DD85B313}" dt="2024-07-27T06:45:48.691" v="8292" actId="20577"/>
        <pc:sldMkLst>
          <pc:docMk/>
          <pc:sldMk cId="221523845" sldId="285"/>
        </pc:sldMkLst>
        <pc:spChg chg="add mod">
          <ac:chgData name="Amirul Ikhwan Faizi" userId="900c1d3f3e178eb1" providerId="LiveId" clId="{FD8AB854-FDB2-4157-A75F-8901DD85B313}" dt="2024-07-27T06:45:48.691" v="8292" actId="20577"/>
          <ac:spMkLst>
            <pc:docMk/>
            <pc:sldMk cId="221523845" sldId="285"/>
            <ac:spMk id="5" creationId="{D74A6BEA-519D-8EE3-20F1-D3169D6514C6}"/>
          </ac:spMkLst>
        </pc:spChg>
        <pc:spChg chg="mod">
          <ac:chgData name="Amirul Ikhwan Faizi" userId="900c1d3f3e178eb1" providerId="LiveId" clId="{FD8AB854-FDB2-4157-A75F-8901DD85B313}" dt="2024-07-26T08:14:16.531" v="6615"/>
          <ac:spMkLst>
            <pc:docMk/>
            <pc:sldMk cId="221523845" sldId="285"/>
            <ac:spMk id="9" creationId="{1FF2B72D-06DA-72B0-FD43-DC2B4B56BE3A}"/>
          </ac:spMkLst>
        </pc:spChg>
        <pc:spChg chg="mod">
          <ac:chgData name="Amirul Ikhwan Faizi" userId="900c1d3f3e178eb1" providerId="LiveId" clId="{FD8AB854-FDB2-4157-A75F-8901DD85B313}" dt="2024-07-26T08:14:16.531" v="6615"/>
          <ac:spMkLst>
            <pc:docMk/>
            <pc:sldMk cId="221523845" sldId="285"/>
            <ac:spMk id="11" creationId="{91DD4D94-85DE-785A-0885-C640C89EE193}"/>
          </ac:spMkLst>
        </pc:spChg>
        <pc:spChg chg="mod">
          <ac:chgData name="Amirul Ikhwan Faizi" userId="900c1d3f3e178eb1" providerId="LiveId" clId="{FD8AB854-FDB2-4157-A75F-8901DD85B313}" dt="2024-07-26T08:14:16.531" v="6615"/>
          <ac:spMkLst>
            <pc:docMk/>
            <pc:sldMk cId="221523845" sldId="285"/>
            <ac:spMk id="12" creationId="{1BD5321E-44AA-A2C5-4FE1-E97A87759F02}"/>
          </ac:spMkLst>
        </pc:spChg>
        <pc:spChg chg="add mod">
          <ac:chgData name="Amirul Ikhwan Faizi" userId="900c1d3f3e178eb1" providerId="LiveId" clId="{FD8AB854-FDB2-4157-A75F-8901DD85B313}" dt="2024-07-26T08:15:03.714" v="6624" actId="1076"/>
          <ac:spMkLst>
            <pc:docMk/>
            <pc:sldMk cId="221523845" sldId="285"/>
            <ac:spMk id="13" creationId="{98268D11-90A1-3078-6A72-DFFC844AE68B}"/>
          </ac:spMkLst>
        </pc:spChg>
        <pc:spChg chg="add del mod">
          <ac:chgData name="Amirul Ikhwan Faizi" userId="900c1d3f3e178eb1" providerId="LiveId" clId="{FD8AB854-FDB2-4157-A75F-8901DD85B313}" dt="2024-07-26T08:14:44.916" v="6621"/>
          <ac:spMkLst>
            <pc:docMk/>
            <pc:sldMk cId="221523845" sldId="285"/>
            <ac:spMk id="14" creationId="{2D027168-A1E1-68E8-D246-577640A947EF}"/>
          </ac:spMkLst>
        </pc:spChg>
        <pc:spChg chg="mod">
          <ac:chgData name="Amirul Ikhwan Faizi" userId="900c1d3f3e178eb1" providerId="LiveId" clId="{FD8AB854-FDB2-4157-A75F-8901DD85B313}" dt="2024-07-26T08:14:16.531" v="6615"/>
          <ac:spMkLst>
            <pc:docMk/>
            <pc:sldMk cId="221523845" sldId="285"/>
            <ac:spMk id="15" creationId="{8B2E7D04-85C1-A9F1-F92A-526716A20DF6}"/>
          </ac:spMkLst>
        </pc:spChg>
        <pc:spChg chg="mod">
          <ac:chgData name="Amirul Ikhwan Faizi" userId="900c1d3f3e178eb1" providerId="LiveId" clId="{FD8AB854-FDB2-4157-A75F-8901DD85B313}" dt="2024-07-26T08:14:16.531" v="6615"/>
          <ac:spMkLst>
            <pc:docMk/>
            <pc:sldMk cId="221523845" sldId="285"/>
            <ac:spMk id="16" creationId="{D06FD67F-5327-CAC9-6999-9D391C2D9848}"/>
          </ac:spMkLst>
        </pc:spChg>
        <pc:spChg chg="mod">
          <ac:chgData name="Amirul Ikhwan Faizi" userId="900c1d3f3e178eb1" providerId="LiveId" clId="{FD8AB854-FDB2-4157-A75F-8901DD85B313}" dt="2024-07-26T08:14:16.531" v="6615"/>
          <ac:spMkLst>
            <pc:docMk/>
            <pc:sldMk cId="221523845" sldId="285"/>
            <ac:spMk id="22" creationId="{66308794-7D9A-22E8-2D36-D55F181AFF06}"/>
          </ac:spMkLst>
        </pc:spChg>
        <pc:spChg chg="mod">
          <ac:chgData name="Amirul Ikhwan Faizi" userId="900c1d3f3e178eb1" providerId="LiveId" clId="{FD8AB854-FDB2-4157-A75F-8901DD85B313}" dt="2024-07-26T08:14:16.531" v="6615"/>
          <ac:spMkLst>
            <pc:docMk/>
            <pc:sldMk cId="221523845" sldId="285"/>
            <ac:spMk id="23" creationId="{A51FD61C-1C32-9F01-EA52-BEFE4502ED27}"/>
          </ac:spMkLst>
        </pc:spChg>
        <pc:spChg chg="mod">
          <ac:chgData name="Amirul Ikhwan Faizi" userId="900c1d3f3e178eb1" providerId="LiveId" clId="{FD8AB854-FDB2-4157-A75F-8901DD85B313}" dt="2024-07-26T08:14:16.531" v="6615"/>
          <ac:spMkLst>
            <pc:docMk/>
            <pc:sldMk cId="221523845" sldId="285"/>
            <ac:spMk id="24" creationId="{0D1FBD90-0847-9F92-3861-2B36F0E89F35}"/>
          </ac:spMkLst>
        </pc:spChg>
        <pc:spChg chg="mod">
          <ac:chgData name="Amirul Ikhwan Faizi" userId="900c1d3f3e178eb1" providerId="LiveId" clId="{FD8AB854-FDB2-4157-A75F-8901DD85B313}" dt="2024-07-26T08:14:16.531" v="6615"/>
          <ac:spMkLst>
            <pc:docMk/>
            <pc:sldMk cId="221523845" sldId="285"/>
            <ac:spMk id="25" creationId="{CC3070CB-F14A-3D9B-9708-0A6FF1D93300}"/>
          </ac:spMkLst>
        </pc:spChg>
        <pc:spChg chg="mod">
          <ac:chgData name="Amirul Ikhwan Faizi" userId="900c1d3f3e178eb1" providerId="LiveId" clId="{FD8AB854-FDB2-4157-A75F-8901DD85B313}" dt="2024-07-27T06:10:37.688" v="7009"/>
          <ac:spMkLst>
            <pc:docMk/>
            <pc:sldMk cId="221523845" sldId="285"/>
            <ac:spMk id="26" creationId="{0C7F253C-84B3-3434-4D5D-58FBE72C2246}"/>
          </ac:spMkLst>
        </pc:spChg>
        <pc:spChg chg="mod">
          <ac:chgData name="Amirul Ikhwan Faizi" userId="900c1d3f3e178eb1" providerId="LiveId" clId="{FD8AB854-FDB2-4157-A75F-8901DD85B313}" dt="2024-07-26T08:14:16.531" v="6615"/>
          <ac:spMkLst>
            <pc:docMk/>
            <pc:sldMk cId="221523845" sldId="285"/>
            <ac:spMk id="30" creationId="{24938A8A-281B-799B-8FC1-88A4E06B834B}"/>
          </ac:spMkLst>
        </pc:spChg>
        <pc:spChg chg="mod">
          <ac:chgData name="Amirul Ikhwan Faizi" userId="900c1d3f3e178eb1" providerId="LiveId" clId="{FD8AB854-FDB2-4157-A75F-8901DD85B313}" dt="2024-07-26T08:14:16.531" v="6615"/>
          <ac:spMkLst>
            <pc:docMk/>
            <pc:sldMk cId="221523845" sldId="285"/>
            <ac:spMk id="36" creationId="{2BAAFBA0-88D8-428E-4344-AB7C69335FF2}"/>
          </ac:spMkLst>
        </pc:spChg>
        <pc:spChg chg="mod">
          <ac:chgData name="Amirul Ikhwan Faizi" userId="900c1d3f3e178eb1" providerId="LiveId" clId="{FD8AB854-FDB2-4157-A75F-8901DD85B313}" dt="2024-07-26T08:14:16.531" v="6615"/>
          <ac:spMkLst>
            <pc:docMk/>
            <pc:sldMk cId="221523845" sldId="285"/>
            <ac:spMk id="37" creationId="{B71A26DA-73E4-E4A7-316F-B07D45EFD172}"/>
          </ac:spMkLst>
        </pc:spChg>
        <pc:spChg chg="mod">
          <ac:chgData name="Amirul Ikhwan Faizi" userId="900c1d3f3e178eb1" providerId="LiveId" clId="{FD8AB854-FDB2-4157-A75F-8901DD85B313}" dt="2024-07-26T08:14:16.531" v="6615"/>
          <ac:spMkLst>
            <pc:docMk/>
            <pc:sldMk cId="221523845" sldId="285"/>
            <ac:spMk id="38" creationId="{30974CA8-423E-92B3-C2D7-5DFBF31F4185}"/>
          </ac:spMkLst>
        </pc:spChg>
        <pc:spChg chg="mod">
          <ac:chgData name="Amirul Ikhwan Faizi" userId="900c1d3f3e178eb1" providerId="LiveId" clId="{FD8AB854-FDB2-4157-A75F-8901DD85B313}" dt="2024-07-26T08:14:16.531" v="6615"/>
          <ac:spMkLst>
            <pc:docMk/>
            <pc:sldMk cId="221523845" sldId="285"/>
            <ac:spMk id="39" creationId="{E09CB7D8-7EA1-A05D-9A0C-1DF0570A1891}"/>
          </ac:spMkLst>
        </pc:spChg>
        <pc:spChg chg="mod">
          <ac:chgData name="Amirul Ikhwan Faizi" userId="900c1d3f3e178eb1" providerId="LiveId" clId="{FD8AB854-FDB2-4157-A75F-8901DD85B313}" dt="2024-07-26T08:14:16.531" v="6615"/>
          <ac:spMkLst>
            <pc:docMk/>
            <pc:sldMk cId="221523845" sldId="285"/>
            <ac:spMk id="40" creationId="{F24C0140-4708-9157-F96C-B3BA4C394FE7}"/>
          </ac:spMkLst>
        </pc:spChg>
        <pc:spChg chg="mod">
          <ac:chgData name="Amirul Ikhwan Faizi" userId="900c1d3f3e178eb1" providerId="LiveId" clId="{FD8AB854-FDB2-4157-A75F-8901DD85B313}" dt="2024-07-26T08:14:16.531" v="6615"/>
          <ac:spMkLst>
            <pc:docMk/>
            <pc:sldMk cId="221523845" sldId="285"/>
            <ac:spMk id="41" creationId="{BDEB255C-8925-134B-4EE0-B1329587B51A}"/>
          </ac:spMkLst>
        </pc:spChg>
        <pc:spChg chg="mod">
          <ac:chgData name="Amirul Ikhwan Faizi" userId="900c1d3f3e178eb1" providerId="LiveId" clId="{FD8AB854-FDB2-4157-A75F-8901DD85B313}" dt="2024-07-26T08:14:16.531" v="6615"/>
          <ac:spMkLst>
            <pc:docMk/>
            <pc:sldMk cId="221523845" sldId="285"/>
            <ac:spMk id="42" creationId="{6F8D535A-B626-58AF-18CA-DC822D45DD90}"/>
          </ac:spMkLst>
        </pc:spChg>
        <pc:spChg chg="mod">
          <ac:chgData name="Amirul Ikhwan Faizi" userId="900c1d3f3e178eb1" providerId="LiveId" clId="{FD8AB854-FDB2-4157-A75F-8901DD85B313}" dt="2024-07-26T08:14:16.531" v="6615"/>
          <ac:spMkLst>
            <pc:docMk/>
            <pc:sldMk cId="221523845" sldId="285"/>
            <ac:spMk id="43" creationId="{1D62D74E-07C0-5414-D16B-856E588D74AE}"/>
          </ac:spMkLst>
        </pc:spChg>
        <pc:spChg chg="mod">
          <ac:chgData name="Amirul Ikhwan Faizi" userId="900c1d3f3e178eb1" providerId="LiveId" clId="{FD8AB854-FDB2-4157-A75F-8901DD85B313}" dt="2024-07-26T08:14:16.531" v="6615"/>
          <ac:spMkLst>
            <pc:docMk/>
            <pc:sldMk cId="221523845" sldId="285"/>
            <ac:spMk id="44" creationId="{F3467B99-28CD-50F7-D109-8831A653C401}"/>
          </ac:spMkLst>
        </pc:spChg>
        <pc:spChg chg="mod">
          <ac:chgData name="Amirul Ikhwan Faizi" userId="900c1d3f3e178eb1" providerId="LiveId" clId="{FD8AB854-FDB2-4157-A75F-8901DD85B313}" dt="2024-07-26T08:14:16.531" v="6615"/>
          <ac:spMkLst>
            <pc:docMk/>
            <pc:sldMk cId="221523845" sldId="285"/>
            <ac:spMk id="45" creationId="{4C004DEC-27CF-CCD3-D8A8-0F49DF4F0E85}"/>
          </ac:spMkLst>
        </pc:spChg>
        <pc:grpChg chg="add mod">
          <ac:chgData name="Amirul Ikhwan Faizi" userId="900c1d3f3e178eb1" providerId="LiveId" clId="{FD8AB854-FDB2-4157-A75F-8901DD85B313}" dt="2024-07-26T08:15:07.430" v="6625" actId="1076"/>
          <ac:grpSpMkLst>
            <pc:docMk/>
            <pc:sldMk cId="221523845" sldId="285"/>
            <ac:grpSpMk id="6" creationId="{3D9B39E9-8F7A-CF54-DB20-9355DF4CEF2B}"/>
          </ac:grpSpMkLst>
        </pc:grpChg>
        <pc:grpChg chg="add del mod">
          <ac:chgData name="Amirul Ikhwan Faizi" userId="900c1d3f3e178eb1" providerId="LiveId" clId="{FD8AB854-FDB2-4157-A75F-8901DD85B313}" dt="2024-07-27T05:17:41.795" v="6716" actId="478"/>
          <ac:grpSpMkLst>
            <pc:docMk/>
            <pc:sldMk cId="221523845" sldId="285"/>
            <ac:grpSpMk id="56" creationId="{E2F14683-1F3A-0F71-B073-CCF769BADADD}"/>
          </ac:grpSpMkLst>
        </pc:grpChg>
        <pc:picChg chg="add del mod">
          <ac:chgData name="Amirul Ikhwan Faizi" userId="900c1d3f3e178eb1" providerId="LiveId" clId="{FD8AB854-FDB2-4157-A75F-8901DD85B313}" dt="2024-07-26T08:13:56.755" v="6613" actId="478"/>
          <ac:picMkLst>
            <pc:docMk/>
            <pc:sldMk cId="221523845" sldId="285"/>
            <ac:picMk id="4" creationId="{8134ADFA-9B83-C502-0B0B-5C5424CB2A67}"/>
          </ac:picMkLst>
        </pc:picChg>
        <pc:picChg chg="mod">
          <ac:chgData name="Amirul Ikhwan Faizi" userId="900c1d3f3e178eb1" providerId="LiveId" clId="{FD8AB854-FDB2-4157-A75F-8901DD85B313}" dt="2024-07-26T08:14:16.531" v="6615"/>
          <ac:picMkLst>
            <pc:docMk/>
            <pc:sldMk cId="221523845" sldId="285"/>
            <ac:picMk id="7" creationId="{2E533C51-F0D8-119A-543B-68E047EBE048}"/>
          </ac:picMkLst>
        </pc:picChg>
        <pc:picChg chg="mod">
          <ac:chgData name="Amirul Ikhwan Faizi" userId="900c1d3f3e178eb1" providerId="LiveId" clId="{FD8AB854-FDB2-4157-A75F-8901DD85B313}" dt="2024-07-27T05:00:10.666" v="6710"/>
          <ac:picMkLst>
            <pc:docMk/>
            <pc:sldMk cId="221523845" sldId="285"/>
            <ac:picMk id="57" creationId="{6B430FEE-E201-0575-FC1C-A276077C6425}"/>
          </ac:picMkLst>
        </pc:picChg>
        <pc:picChg chg="mod">
          <ac:chgData name="Amirul Ikhwan Faizi" userId="900c1d3f3e178eb1" providerId="LiveId" clId="{FD8AB854-FDB2-4157-A75F-8901DD85B313}" dt="2024-07-27T05:00:10.666" v="6710"/>
          <ac:picMkLst>
            <pc:docMk/>
            <pc:sldMk cId="221523845" sldId="285"/>
            <ac:picMk id="58" creationId="{E33CEE80-305E-D0A5-3226-5BC2132E27CE}"/>
          </ac:picMkLst>
        </pc:picChg>
        <pc:picChg chg="mod">
          <ac:chgData name="Amirul Ikhwan Faizi" userId="900c1d3f3e178eb1" providerId="LiveId" clId="{FD8AB854-FDB2-4157-A75F-8901DD85B313}" dt="2024-07-27T05:00:10.666" v="6710"/>
          <ac:picMkLst>
            <pc:docMk/>
            <pc:sldMk cId="221523845" sldId="285"/>
            <ac:picMk id="59" creationId="{D9125AB5-2989-68F1-4116-3E237EC43FED}"/>
          </ac:picMkLst>
        </pc:picChg>
        <pc:picChg chg="mod">
          <ac:chgData name="Amirul Ikhwan Faizi" userId="900c1d3f3e178eb1" providerId="LiveId" clId="{FD8AB854-FDB2-4157-A75F-8901DD85B313}" dt="2024-07-27T05:00:10.666" v="6710"/>
          <ac:picMkLst>
            <pc:docMk/>
            <pc:sldMk cId="221523845" sldId="285"/>
            <ac:picMk id="60" creationId="{2AF2EC79-4E22-AFA0-E676-7B5464F8F849}"/>
          </ac:picMkLst>
        </pc:picChg>
        <pc:picChg chg="mod">
          <ac:chgData name="Amirul Ikhwan Faizi" userId="900c1d3f3e178eb1" providerId="LiveId" clId="{FD8AB854-FDB2-4157-A75F-8901DD85B313}" dt="2024-07-27T05:00:10.666" v="6710"/>
          <ac:picMkLst>
            <pc:docMk/>
            <pc:sldMk cId="221523845" sldId="285"/>
            <ac:picMk id="61" creationId="{3DD4BB6D-2958-59D1-D719-AE4F9E51ECC4}"/>
          </ac:picMkLst>
        </pc:picChg>
        <pc:cxnChg chg="mod">
          <ac:chgData name="Amirul Ikhwan Faizi" userId="900c1d3f3e178eb1" providerId="LiveId" clId="{FD8AB854-FDB2-4157-A75F-8901DD85B313}" dt="2024-07-26T08:14:16.531" v="6615"/>
          <ac:cxnSpMkLst>
            <pc:docMk/>
            <pc:sldMk cId="221523845" sldId="285"/>
            <ac:cxnSpMk id="17" creationId="{E4BC572A-7E46-9EF7-6D6D-BE88CF74E40A}"/>
          </ac:cxnSpMkLst>
        </pc:cxnChg>
        <pc:cxnChg chg="mod">
          <ac:chgData name="Amirul Ikhwan Faizi" userId="900c1d3f3e178eb1" providerId="LiveId" clId="{FD8AB854-FDB2-4157-A75F-8901DD85B313}" dt="2024-07-26T08:14:16.531" v="6615"/>
          <ac:cxnSpMkLst>
            <pc:docMk/>
            <pc:sldMk cId="221523845" sldId="285"/>
            <ac:cxnSpMk id="18" creationId="{DFF4CA20-17B2-8F13-A6D5-1FA1B6B51842}"/>
          </ac:cxnSpMkLst>
        </pc:cxnChg>
        <pc:cxnChg chg="mod">
          <ac:chgData name="Amirul Ikhwan Faizi" userId="900c1d3f3e178eb1" providerId="LiveId" clId="{FD8AB854-FDB2-4157-A75F-8901DD85B313}" dt="2024-07-26T08:14:16.531" v="6615"/>
          <ac:cxnSpMkLst>
            <pc:docMk/>
            <pc:sldMk cId="221523845" sldId="285"/>
            <ac:cxnSpMk id="19" creationId="{FE26EB85-6C27-E3EE-583E-A4FC2094A4AF}"/>
          </ac:cxnSpMkLst>
        </pc:cxnChg>
        <pc:cxnChg chg="mod">
          <ac:chgData name="Amirul Ikhwan Faizi" userId="900c1d3f3e178eb1" providerId="LiveId" clId="{FD8AB854-FDB2-4157-A75F-8901DD85B313}" dt="2024-07-26T08:14:16.531" v="6615"/>
          <ac:cxnSpMkLst>
            <pc:docMk/>
            <pc:sldMk cId="221523845" sldId="285"/>
            <ac:cxnSpMk id="20" creationId="{0A09902F-EC8C-1593-A419-187CA1BC6043}"/>
          </ac:cxnSpMkLst>
        </pc:cxnChg>
        <pc:cxnChg chg="mod">
          <ac:chgData name="Amirul Ikhwan Faizi" userId="900c1d3f3e178eb1" providerId="LiveId" clId="{FD8AB854-FDB2-4157-A75F-8901DD85B313}" dt="2024-07-26T08:14:16.531" v="6615"/>
          <ac:cxnSpMkLst>
            <pc:docMk/>
            <pc:sldMk cId="221523845" sldId="285"/>
            <ac:cxnSpMk id="21" creationId="{6B109128-4445-2733-5507-18DAC0571E71}"/>
          </ac:cxnSpMkLst>
        </pc:cxnChg>
        <pc:cxnChg chg="mod">
          <ac:chgData name="Amirul Ikhwan Faizi" userId="900c1d3f3e178eb1" providerId="LiveId" clId="{FD8AB854-FDB2-4157-A75F-8901DD85B313}" dt="2024-07-26T08:14:16.531" v="6615"/>
          <ac:cxnSpMkLst>
            <pc:docMk/>
            <pc:sldMk cId="221523845" sldId="285"/>
            <ac:cxnSpMk id="31" creationId="{9ED0E398-DF73-19E7-C24D-BBB2C72433AA}"/>
          </ac:cxnSpMkLst>
        </pc:cxnChg>
        <pc:cxnChg chg="mod">
          <ac:chgData name="Amirul Ikhwan Faizi" userId="900c1d3f3e178eb1" providerId="LiveId" clId="{FD8AB854-FDB2-4157-A75F-8901DD85B313}" dt="2024-07-26T08:14:16.531" v="6615"/>
          <ac:cxnSpMkLst>
            <pc:docMk/>
            <pc:sldMk cId="221523845" sldId="285"/>
            <ac:cxnSpMk id="32" creationId="{B103AD8E-EBFB-019C-44F9-C329A9C7711B}"/>
          </ac:cxnSpMkLst>
        </pc:cxnChg>
        <pc:cxnChg chg="mod">
          <ac:chgData name="Amirul Ikhwan Faizi" userId="900c1d3f3e178eb1" providerId="LiveId" clId="{FD8AB854-FDB2-4157-A75F-8901DD85B313}" dt="2024-07-26T08:14:16.531" v="6615"/>
          <ac:cxnSpMkLst>
            <pc:docMk/>
            <pc:sldMk cId="221523845" sldId="285"/>
            <ac:cxnSpMk id="33" creationId="{A64C40AD-B9F1-3DB6-87A0-6D795A80E8DF}"/>
          </ac:cxnSpMkLst>
        </pc:cxnChg>
        <pc:cxnChg chg="mod">
          <ac:chgData name="Amirul Ikhwan Faizi" userId="900c1d3f3e178eb1" providerId="LiveId" clId="{FD8AB854-FDB2-4157-A75F-8901DD85B313}" dt="2024-07-26T08:14:16.531" v="6615"/>
          <ac:cxnSpMkLst>
            <pc:docMk/>
            <pc:sldMk cId="221523845" sldId="285"/>
            <ac:cxnSpMk id="34" creationId="{04BADDBD-424B-5347-2524-12B7D658F57B}"/>
          </ac:cxnSpMkLst>
        </pc:cxnChg>
        <pc:cxnChg chg="mod">
          <ac:chgData name="Amirul Ikhwan Faizi" userId="900c1d3f3e178eb1" providerId="LiveId" clId="{FD8AB854-FDB2-4157-A75F-8901DD85B313}" dt="2024-07-26T08:14:16.531" v="6615"/>
          <ac:cxnSpMkLst>
            <pc:docMk/>
            <pc:sldMk cId="221523845" sldId="285"/>
            <ac:cxnSpMk id="35" creationId="{9E67EFE1-0A1F-8E58-BC5A-F6213BA6F66B}"/>
          </ac:cxnSpMkLst>
        </pc:cxnChg>
        <pc:cxnChg chg="mod">
          <ac:chgData name="Amirul Ikhwan Faizi" userId="900c1d3f3e178eb1" providerId="LiveId" clId="{FD8AB854-FDB2-4157-A75F-8901DD85B313}" dt="2024-07-26T08:14:16.531" v="6615"/>
          <ac:cxnSpMkLst>
            <pc:docMk/>
            <pc:sldMk cId="221523845" sldId="285"/>
            <ac:cxnSpMk id="46" creationId="{A7BFA3FF-FA1F-A0A9-0096-E00DA47404D3}"/>
          </ac:cxnSpMkLst>
        </pc:cxnChg>
        <pc:cxnChg chg="mod">
          <ac:chgData name="Amirul Ikhwan Faizi" userId="900c1d3f3e178eb1" providerId="LiveId" clId="{FD8AB854-FDB2-4157-A75F-8901DD85B313}" dt="2024-07-26T08:14:16.531" v="6615"/>
          <ac:cxnSpMkLst>
            <pc:docMk/>
            <pc:sldMk cId="221523845" sldId="285"/>
            <ac:cxnSpMk id="47" creationId="{23BC7CE6-CDE2-8B4D-3447-3D7CF57E1713}"/>
          </ac:cxnSpMkLst>
        </pc:cxnChg>
        <pc:cxnChg chg="mod">
          <ac:chgData name="Amirul Ikhwan Faizi" userId="900c1d3f3e178eb1" providerId="LiveId" clId="{FD8AB854-FDB2-4157-A75F-8901DD85B313}" dt="2024-07-26T08:14:16.531" v="6615"/>
          <ac:cxnSpMkLst>
            <pc:docMk/>
            <pc:sldMk cId="221523845" sldId="285"/>
            <ac:cxnSpMk id="48" creationId="{866B89D7-A7EB-1EFB-CF65-9A3405FE7FE5}"/>
          </ac:cxnSpMkLst>
        </pc:cxnChg>
        <pc:cxnChg chg="mod">
          <ac:chgData name="Amirul Ikhwan Faizi" userId="900c1d3f3e178eb1" providerId="LiveId" clId="{FD8AB854-FDB2-4157-A75F-8901DD85B313}" dt="2024-07-26T08:14:16.531" v="6615"/>
          <ac:cxnSpMkLst>
            <pc:docMk/>
            <pc:sldMk cId="221523845" sldId="285"/>
            <ac:cxnSpMk id="49" creationId="{D28E7590-57FA-1E3F-EB64-FDD7B2FCA3DD}"/>
          </ac:cxnSpMkLst>
        </pc:cxnChg>
        <pc:cxnChg chg="mod">
          <ac:chgData name="Amirul Ikhwan Faizi" userId="900c1d3f3e178eb1" providerId="LiveId" clId="{FD8AB854-FDB2-4157-A75F-8901DD85B313}" dt="2024-07-26T08:14:16.531" v="6615"/>
          <ac:cxnSpMkLst>
            <pc:docMk/>
            <pc:sldMk cId="221523845" sldId="285"/>
            <ac:cxnSpMk id="50" creationId="{C390BEAB-A0D1-AEE1-16FC-C5A1EAC2ECAA}"/>
          </ac:cxnSpMkLst>
        </pc:cxnChg>
        <pc:cxnChg chg="mod">
          <ac:chgData name="Amirul Ikhwan Faizi" userId="900c1d3f3e178eb1" providerId="LiveId" clId="{FD8AB854-FDB2-4157-A75F-8901DD85B313}" dt="2024-07-26T08:14:16.531" v="6615"/>
          <ac:cxnSpMkLst>
            <pc:docMk/>
            <pc:sldMk cId="221523845" sldId="285"/>
            <ac:cxnSpMk id="51" creationId="{4D759284-5F67-D533-8F6F-E0AD7A31B561}"/>
          </ac:cxnSpMkLst>
        </pc:cxnChg>
        <pc:cxnChg chg="mod">
          <ac:chgData name="Amirul Ikhwan Faizi" userId="900c1d3f3e178eb1" providerId="LiveId" clId="{FD8AB854-FDB2-4157-A75F-8901DD85B313}" dt="2024-07-26T08:14:16.531" v="6615"/>
          <ac:cxnSpMkLst>
            <pc:docMk/>
            <pc:sldMk cId="221523845" sldId="285"/>
            <ac:cxnSpMk id="52" creationId="{15EC358D-9624-7C36-8D9F-CC6C6A760806}"/>
          </ac:cxnSpMkLst>
        </pc:cxnChg>
        <pc:cxnChg chg="mod">
          <ac:chgData name="Amirul Ikhwan Faizi" userId="900c1d3f3e178eb1" providerId="LiveId" clId="{FD8AB854-FDB2-4157-A75F-8901DD85B313}" dt="2024-07-26T08:14:16.531" v="6615"/>
          <ac:cxnSpMkLst>
            <pc:docMk/>
            <pc:sldMk cId="221523845" sldId="285"/>
            <ac:cxnSpMk id="53" creationId="{F2BD1459-FB0D-5445-D77F-965D5DF58603}"/>
          </ac:cxnSpMkLst>
        </pc:cxnChg>
        <pc:cxnChg chg="mod">
          <ac:chgData name="Amirul Ikhwan Faizi" userId="900c1d3f3e178eb1" providerId="LiveId" clId="{FD8AB854-FDB2-4157-A75F-8901DD85B313}" dt="2024-07-26T08:14:16.531" v="6615"/>
          <ac:cxnSpMkLst>
            <pc:docMk/>
            <pc:sldMk cId="221523845" sldId="285"/>
            <ac:cxnSpMk id="54" creationId="{5372739F-7F7C-F83D-013E-AF32AC205C37}"/>
          </ac:cxnSpMkLst>
        </pc:cxnChg>
        <pc:cxnChg chg="mod">
          <ac:chgData name="Amirul Ikhwan Faizi" userId="900c1d3f3e178eb1" providerId="LiveId" clId="{FD8AB854-FDB2-4157-A75F-8901DD85B313}" dt="2024-07-26T08:14:16.531" v="6615"/>
          <ac:cxnSpMkLst>
            <pc:docMk/>
            <pc:sldMk cId="221523845" sldId="285"/>
            <ac:cxnSpMk id="55" creationId="{44633CDD-5E30-18B5-5D6D-78ABE0D06F72}"/>
          </ac:cxnSpMkLst>
        </pc:cxnChg>
      </pc:sldChg>
      <pc:sldChg chg="addSp modSp add mod">
        <pc:chgData name="Amirul Ikhwan Faizi" userId="900c1d3f3e178eb1" providerId="LiveId" clId="{FD8AB854-FDB2-4157-A75F-8901DD85B313}" dt="2024-07-27T06:30:45.919" v="7621"/>
        <pc:sldMkLst>
          <pc:docMk/>
          <pc:sldMk cId="4243497032" sldId="286"/>
        </pc:sldMkLst>
        <pc:spChg chg="add mod">
          <ac:chgData name="Amirul Ikhwan Faizi" userId="900c1d3f3e178eb1" providerId="LiveId" clId="{FD8AB854-FDB2-4157-A75F-8901DD85B313}" dt="2024-07-27T06:30:28.449" v="7618" actId="20577"/>
          <ac:spMkLst>
            <pc:docMk/>
            <pc:sldMk cId="4243497032" sldId="286"/>
            <ac:spMk id="7" creationId="{C17970C8-B24C-BB41-6491-B0C01622EA98}"/>
          </ac:spMkLst>
        </pc:spChg>
        <pc:spChg chg="add mod">
          <ac:chgData name="Amirul Ikhwan Faizi" userId="900c1d3f3e178eb1" providerId="LiveId" clId="{FD8AB854-FDB2-4157-A75F-8901DD85B313}" dt="2024-07-27T06:26:33.254" v="7570" actId="1076"/>
          <ac:spMkLst>
            <pc:docMk/>
            <pc:sldMk cId="4243497032" sldId="286"/>
            <ac:spMk id="9" creationId="{E91361D1-C6D0-CF6B-AB64-DA8A0211F54F}"/>
          </ac:spMkLst>
        </pc:spChg>
        <pc:spChg chg="mod">
          <ac:chgData name="Amirul Ikhwan Faizi" userId="900c1d3f3e178eb1" providerId="LiveId" clId="{FD8AB854-FDB2-4157-A75F-8901DD85B313}" dt="2024-07-27T06:30:45.919" v="7621"/>
          <ac:spMkLst>
            <pc:docMk/>
            <pc:sldMk cId="4243497032" sldId="286"/>
            <ac:spMk id="26" creationId="{0C7F253C-84B3-3434-4D5D-58FBE72C2246}"/>
          </ac:spMkLst>
        </pc:spChg>
        <pc:picChg chg="add mod">
          <ac:chgData name="Amirul Ikhwan Faizi" userId="900c1d3f3e178eb1" providerId="LiveId" clId="{FD8AB854-FDB2-4157-A75F-8901DD85B313}" dt="2024-07-27T06:30:13.152" v="7605" actId="1076"/>
          <ac:picMkLst>
            <pc:docMk/>
            <pc:sldMk cId="4243497032" sldId="286"/>
            <ac:picMk id="5" creationId="{81D58491-F76D-9E35-88D4-B33B8D774FC5}"/>
          </ac:picMkLst>
        </pc:picChg>
      </pc:sldChg>
      <pc:sldChg chg="addSp delSp modSp add mod ord">
        <pc:chgData name="Amirul Ikhwan Faizi" userId="900c1d3f3e178eb1" providerId="LiveId" clId="{FD8AB854-FDB2-4157-A75F-8901DD85B313}" dt="2024-08-06T18:06:28.667" v="18301" actId="20577"/>
        <pc:sldMkLst>
          <pc:docMk/>
          <pc:sldMk cId="433403000" sldId="287"/>
        </pc:sldMkLst>
        <pc:spChg chg="del">
          <ac:chgData name="Amirul Ikhwan Faizi" userId="900c1d3f3e178eb1" providerId="LiveId" clId="{FD8AB854-FDB2-4157-A75F-8901DD85B313}" dt="2024-07-27T06:44:48.269" v="8282" actId="478"/>
          <ac:spMkLst>
            <pc:docMk/>
            <pc:sldMk cId="433403000" sldId="287"/>
            <ac:spMk id="3" creationId="{247C3C3B-8E85-A964-D56D-C1F44193815F}"/>
          </ac:spMkLst>
        </pc:spChg>
        <pc:spChg chg="add mod">
          <ac:chgData name="Amirul Ikhwan Faizi" userId="900c1d3f3e178eb1" providerId="LiveId" clId="{FD8AB854-FDB2-4157-A75F-8901DD85B313}" dt="2024-08-06T18:06:28.667" v="18301" actId="20577"/>
          <ac:spMkLst>
            <pc:docMk/>
            <pc:sldMk cId="433403000" sldId="287"/>
            <ac:spMk id="3" creationId="{55B08272-333F-38EF-775E-1BCA80B48499}"/>
          </ac:spMkLst>
        </pc:spChg>
        <pc:spChg chg="mod">
          <ac:chgData name="Amirul Ikhwan Faizi" userId="900c1d3f3e178eb1" providerId="LiveId" clId="{FD8AB854-FDB2-4157-A75F-8901DD85B313}" dt="2024-08-06T17:18:06.090" v="17924" actId="1076"/>
          <ac:spMkLst>
            <pc:docMk/>
            <pc:sldMk cId="433403000" sldId="287"/>
            <ac:spMk id="14" creationId="{F85B67EA-FA50-5EDC-81E9-A3FE31A5E655}"/>
          </ac:spMkLst>
        </pc:spChg>
      </pc:sldChg>
      <pc:sldChg chg="addSp delSp modSp add del mod ord">
        <pc:chgData name="Amirul Ikhwan Faizi" userId="900c1d3f3e178eb1" providerId="LiveId" clId="{FD8AB854-FDB2-4157-A75F-8901DD85B313}" dt="2024-08-06T18:05:58.730" v="18267" actId="2696"/>
        <pc:sldMkLst>
          <pc:docMk/>
          <pc:sldMk cId="3151364340" sldId="288"/>
        </pc:sldMkLst>
        <pc:spChg chg="del mod">
          <ac:chgData name="Amirul Ikhwan Faizi" userId="900c1d3f3e178eb1" providerId="LiveId" clId="{FD8AB854-FDB2-4157-A75F-8901DD85B313}" dt="2024-07-29T04:45:50.809" v="14375" actId="478"/>
          <ac:spMkLst>
            <pc:docMk/>
            <pc:sldMk cId="3151364340" sldId="288"/>
            <ac:spMk id="3" creationId="{97AFC32D-F7AB-FA68-A9A2-39F0CE38526C}"/>
          </ac:spMkLst>
        </pc:spChg>
        <pc:spChg chg="add del mod">
          <ac:chgData name="Amirul Ikhwan Faizi" userId="900c1d3f3e178eb1" providerId="LiveId" clId="{FD8AB854-FDB2-4157-A75F-8901DD85B313}" dt="2024-08-06T18:05:48.389" v="18266" actId="21"/>
          <ac:spMkLst>
            <pc:docMk/>
            <pc:sldMk cId="3151364340" sldId="288"/>
            <ac:spMk id="4" creationId="{D53DE0C4-D6FF-1A87-6B65-3F900730C36C}"/>
          </ac:spMkLst>
        </pc:spChg>
      </pc:sldChg>
      <pc:sldChg chg="addSp delSp modSp add mod">
        <pc:chgData name="Amirul Ikhwan Faizi" userId="900c1d3f3e178eb1" providerId="LiveId" clId="{FD8AB854-FDB2-4157-A75F-8901DD85B313}" dt="2024-07-28T02:45:51.028" v="9419"/>
        <pc:sldMkLst>
          <pc:docMk/>
          <pc:sldMk cId="1852302869" sldId="289"/>
        </pc:sldMkLst>
        <pc:spChg chg="mod">
          <ac:chgData name="Amirul Ikhwan Faizi" userId="900c1d3f3e178eb1" providerId="LiveId" clId="{FD8AB854-FDB2-4157-A75F-8901DD85B313}" dt="2024-07-28T02:45:51.028" v="9419"/>
          <ac:spMkLst>
            <pc:docMk/>
            <pc:sldMk cId="1852302869" sldId="289"/>
            <ac:spMk id="7" creationId="{D634E16D-2843-B299-7E36-B38E8833C179}"/>
          </ac:spMkLst>
        </pc:spChg>
        <pc:spChg chg="mod">
          <ac:chgData name="Amirul Ikhwan Faizi" userId="900c1d3f3e178eb1" providerId="LiveId" clId="{FD8AB854-FDB2-4157-A75F-8901DD85B313}" dt="2024-07-28T02:45:51.028" v="9419"/>
          <ac:spMkLst>
            <pc:docMk/>
            <pc:sldMk cId="1852302869" sldId="289"/>
            <ac:spMk id="9" creationId="{D282AC12-86A5-7A33-61F4-3978A2A8B0A7}"/>
          </ac:spMkLst>
        </pc:spChg>
        <pc:spChg chg="mod">
          <ac:chgData name="Amirul Ikhwan Faizi" userId="900c1d3f3e178eb1" providerId="LiveId" clId="{FD8AB854-FDB2-4157-A75F-8901DD85B313}" dt="2024-07-28T02:45:51.028" v="9419"/>
          <ac:spMkLst>
            <pc:docMk/>
            <pc:sldMk cId="1852302869" sldId="289"/>
            <ac:spMk id="11" creationId="{4CFFB2A5-6655-A57A-06EC-BC019DA919C2}"/>
          </ac:spMkLst>
        </pc:spChg>
        <pc:spChg chg="mod">
          <ac:chgData name="Amirul Ikhwan Faizi" userId="900c1d3f3e178eb1" providerId="LiveId" clId="{FD8AB854-FDB2-4157-A75F-8901DD85B313}" dt="2024-07-28T02:45:51.028" v="9419"/>
          <ac:spMkLst>
            <pc:docMk/>
            <pc:sldMk cId="1852302869" sldId="289"/>
            <ac:spMk id="12" creationId="{1E494364-22DB-87CE-B6CC-FA46393987A7}"/>
          </ac:spMkLst>
        </pc:spChg>
        <pc:spChg chg="mod">
          <ac:chgData name="Amirul Ikhwan Faizi" userId="900c1d3f3e178eb1" providerId="LiveId" clId="{FD8AB854-FDB2-4157-A75F-8901DD85B313}" dt="2024-07-28T02:45:51.028" v="9419"/>
          <ac:spMkLst>
            <pc:docMk/>
            <pc:sldMk cId="1852302869" sldId="289"/>
            <ac:spMk id="13" creationId="{FC21A738-5345-1D04-E1CA-AF4E798883EA}"/>
          </ac:spMkLst>
        </pc:spChg>
        <pc:spChg chg="mod">
          <ac:chgData name="Amirul Ikhwan Faizi" userId="900c1d3f3e178eb1" providerId="LiveId" clId="{FD8AB854-FDB2-4157-A75F-8901DD85B313}" dt="2024-07-28T02:45:51.028" v="9419"/>
          <ac:spMkLst>
            <pc:docMk/>
            <pc:sldMk cId="1852302869" sldId="289"/>
            <ac:spMk id="19" creationId="{5E10B9B0-BF34-68E0-E505-3025BDDEBB99}"/>
          </ac:spMkLst>
        </pc:spChg>
        <pc:spChg chg="mod">
          <ac:chgData name="Amirul Ikhwan Faizi" userId="900c1d3f3e178eb1" providerId="LiveId" clId="{FD8AB854-FDB2-4157-A75F-8901DD85B313}" dt="2024-07-28T02:45:51.028" v="9419"/>
          <ac:spMkLst>
            <pc:docMk/>
            <pc:sldMk cId="1852302869" sldId="289"/>
            <ac:spMk id="20" creationId="{E398D02B-7071-BD20-61A1-798344EFBC78}"/>
          </ac:spMkLst>
        </pc:spChg>
        <pc:spChg chg="mod">
          <ac:chgData name="Amirul Ikhwan Faizi" userId="900c1d3f3e178eb1" providerId="LiveId" clId="{FD8AB854-FDB2-4157-A75F-8901DD85B313}" dt="2024-07-28T02:45:51.028" v="9419"/>
          <ac:spMkLst>
            <pc:docMk/>
            <pc:sldMk cId="1852302869" sldId="289"/>
            <ac:spMk id="21" creationId="{43E17E42-D612-D948-F002-E166C7D3B55D}"/>
          </ac:spMkLst>
        </pc:spChg>
        <pc:spChg chg="mod">
          <ac:chgData name="Amirul Ikhwan Faizi" userId="900c1d3f3e178eb1" providerId="LiveId" clId="{FD8AB854-FDB2-4157-A75F-8901DD85B313}" dt="2024-07-28T02:45:51.028" v="9419"/>
          <ac:spMkLst>
            <pc:docMk/>
            <pc:sldMk cId="1852302869" sldId="289"/>
            <ac:spMk id="22" creationId="{4BCF88FD-5367-485B-4576-69F31672C691}"/>
          </ac:spMkLst>
        </pc:spChg>
        <pc:spChg chg="mod">
          <ac:chgData name="Amirul Ikhwan Faizi" userId="900c1d3f3e178eb1" providerId="LiveId" clId="{FD8AB854-FDB2-4157-A75F-8901DD85B313}" dt="2024-07-28T02:45:51.028" v="9419"/>
          <ac:spMkLst>
            <pc:docMk/>
            <pc:sldMk cId="1852302869" sldId="289"/>
            <ac:spMk id="23" creationId="{7FCE5AA7-1D09-FE7E-9664-F2C3675194DE}"/>
          </ac:spMkLst>
        </pc:spChg>
        <pc:spChg chg="mod">
          <ac:chgData name="Amirul Ikhwan Faizi" userId="900c1d3f3e178eb1" providerId="LiveId" clId="{FD8AB854-FDB2-4157-A75F-8901DD85B313}" dt="2024-07-28T02:45:51.028" v="9419"/>
          <ac:spMkLst>
            <pc:docMk/>
            <pc:sldMk cId="1852302869" sldId="289"/>
            <ac:spMk id="33" creationId="{9A78BC68-C817-8503-6425-D71D3B1D94C3}"/>
          </ac:spMkLst>
        </pc:spChg>
        <pc:spChg chg="mod">
          <ac:chgData name="Amirul Ikhwan Faizi" userId="900c1d3f3e178eb1" providerId="LiveId" clId="{FD8AB854-FDB2-4157-A75F-8901DD85B313}" dt="2024-07-28T02:45:51.028" v="9419"/>
          <ac:spMkLst>
            <pc:docMk/>
            <pc:sldMk cId="1852302869" sldId="289"/>
            <ac:spMk id="34" creationId="{B73B28EA-936B-8D0F-11B9-F7C5E10CF562}"/>
          </ac:spMkLst>
        </pc:spChg>
        <pc:spChg chg="mod">
          <ac:chgData name="Amirul Ikhwan Faizi" userId="900c1d3f3e178eb1" providerId="LiveId" clId="{FD8AB854-FDB2-4157-A75F-8901DD85B313}" dt="2024-07-28T02:45:51.028" v="9419"/>
          <ac:spMkLst>
            <pc:docMk/>
            <pc:sldMk cId="1852302869" sldId="289"/>
            <ac:spMk id="35" creationId="{2C73E0B1-4422-AF1C-1B03-D01A0719A503}"/>
          </ac:spMkLst>
        </pc:spChg>
        <pc:spChg chg="mod">
          <ac:chgData name="Amirul Ikhwan Faizi" userId="900c1d3f3e178eb1" providerId="LiveId" clId="{FD8AB854-FDB2-4157-A75F-8901DD85B313}" dt="2024-07-28T02:45:51.028" v="9419"/>
          <ac:spMkLst>
            <pc:docMk/>
            <pc:sldMk cId="1852302869" sldId="289"/>
            <ac:spMk id="36" creationId="{7ACCBC88-81B3-FB82-3224-A5778BA5000E}"/>
          </ac:spMkLst>
        </pc:spChg>
        <pc:spChg chg="mod">
          <ac:chgData name="Amirul Ikhwan Faizi" userId="900c1d3f3e178eb1" providerId="LiveId" clId="{FD8AB854-FDB2-4157-A75F-8901DD85B313}" dt="2024-07-28T02:45:51.028" v="9419"/>
          <ac:spMkLst>
            <pc:docMk/>
            <pc:sldMk cId="1852302869" sldId="289"/>
            <ac:spMk id="37" creationId="{2CE92041-99ED-6AF4-70F2-EF9CFDE18376}"/>
          </ac:spMkLst>
        </pc:spChg>
        <pc:spChg chg="mod">
          <ac:chgData name="Amirul Ikhwan Faizi" userId="900c1d3f3e178eb1" providerId="LiveId" clId="{FD8AB854-FDB2-4157-A75F-8901DD85B313}" dt="2024-07-28T02:45:51.028" v="9419"/>
          <ac:spMkLst>
            <pc:docMk/>
            <pc:sldMk cId="1852302869" sldId="289"/>
            <ac:spMk id="38" creationId="{E66322BA-45EC-AE61-FE8D-18A762327923}"/>
          </ac:spMkLst>
        </pc:spChg>
        <pc:spChg chg="mod">
          <ac:chgData name="Amirul Ikhwan Faizi" userId="900c1d3f3e178eb1" providerId="LiveId" clId="{FD8AB854-FDB2-4157-A75F-8901DD85B313}" dt="2024-07-28T02:45:51.028" v="9419"/>
          <ac:spMkLst>
            <pc:docMk/>
            <pc:sldMk cId="1852302869" sldId="289"/>
            <ac:spMk id="39" creationId="{2346CFCD-99BA-C6FB-280D-8BF26C810072}"/>
          </ac:spMkLst>
        </pc:spChg>
        <pc:spChg chg="mod">
          <ac:chgData name="Amirul Ikhwan Faizi" userId="900c1d3f3e178eb1" providerId="LiveId" clId="{FD8AB854-FDB2-4157-A75F-8901DD85B313}" dt="2024-07-28T02:45:51.028" v="9419"/>
          <ac:spMkLst>
            <pc:docMk/>
            <pc:sldMk cId="1852302869" sldId="289"/>
            <ac:spMk id="40" creationId="{1B7D3BFE-E8A5-E971-8F80-8CC39D587076}"/>
          </ac:spMkLst>
        </pc:spChg>
        <pc:spChg chg="mod">
          <ac:chgData name="Amirul Ikhwan Faizi" userId="900c1d3f3e178eb1" providerId="LiveId" clId="{FD8AB854-FDB2-4157-A75F-8901DD85B313}" dt="2024-07-28T02:45:51.028" v="9419"/>
          <ac:spMkLst>
            <pc:docMk/>
            <pc:sldMk cId="1852302869" sldId="289"/>
            <ac:spMk id="41" creationId="{2FB4F007-8851-F5C7-9A26-FEDC8BA76DF4}"/>
          </ac:spMkLst>
        </pc:spChg>
        <pc:spChg chg="mod">
          <ac:chgData name="Amirul Ikhwan Faizi" userId="900c1d3f3e178eb1" providerId="LiveId" clId="{FD8AB854-FDB2-4157-A75F-8901DD85B313}" dt="2024-07-28T02:45:51.028" v="9419"/>
          <ac:spMkLst>
            <pc:docMk/>
            <pc:sldMk cId="1852302869" sldId="289"/>
            <ac:spMk id="42" creationId="{71AAB3B8-AF58-362D-4D8E-51A06ACCE6FB}"/>
          </ac:spMkLst>
        </pc:spChg>
        <pc:grpChg chg="add mod">
          <ac:chgData name="Amirul Ikhwan Faizi" userId="900c1d3f3e178eb1" providerId="LiveId" clId="{FD8AB854-FDB2-4157-A75F-8901DD85B313}" dt="2024-07-28T02:45:51.028" v="9419"/>
          <ac:grpSpMkLst>
            <pc:docMk/>
            <pc:sldMk cId="1852302869" sldId="289"/>
            <ac:grpSpMk id="5" creationId="{7F3CBACD-37E6-0FB3-7D42-9EFDFBE33798}"/>
          </ac:grpSpMkLst>
        </pc:grpChg>
        <pc:picChg chg="add del mod">
          <ac:chgData name="Amirul Ikhwan Faizi" userId="900c1d3f3e178eb1" providerId="LiveId" clId="{FD8AB854-FDB2-4157-A75F-8901DD85B313}" dt="2024-07-28T02:45:39.001" v="9418" actId="478"/>
          <ac:picMkLst>
            <pc:docMk/>
            <pc:sldMk cId="1852302869" sldId="289"/>
            <ac:picMk id="4" creationId="{FC1FB1B9-2858-86F3-9086-E38855E655BE}"/>
          </ac:picMkLst>
        </pc:picChg>
        <pc:picChg chg="mod">
          <ac:chgData name="Amirul Ikhwan Faizi" userId="900c1d3f3e178eb1" providerId="LiveId" clId="{FD8AB854-FDB2-4157-A75F-8901DD85B313}" dt="2024-07-28T02:45:51.028" v="9419"/>
          <ac:picMkLst>
            <pc:docMk/>
            <pc:sldMk cId="1852302869" sldId="289"/>
            <ac:picMk id="6" creationId="{CA5E6173-5DC5-38E5-06BE-F9A45780778E}"/>
          </ac:picMkLst>
        </pc:picChg>
        <pc:picChg chg="add mod">
          <ac:chgData name="Amirul Ikhwan Faizi" userId="900c1d3f3e178eb1" providerId="LiveId" clId="{FD8AB854-FDB2-4157-A75F-8901DD85B313}" dt="2024-07-28T02:45:51.028" v="9419"/>
          <ac:picMkLst>
            <pc:docMk/>
            <pc:sldMk cId="1852302869" sldId="289"/>
            <ac:picMk id="53" creationId="{8266178C-E642-4D1E-C466-740D6B57B909}"/>
          </ac:picMkLst>
        </pc:picChg>
        <pc:cxnChg chg="mod">
          <ac:chgData name="Amirul Ikhwan Faizi" userId="900c1d3f3e178eb1" providerId="LiveId" clId="{FD8AB854-FDB2-4157-A75F-8901DD85B313}" dt="2024-07-28T02:45:51.028" v="9419"/>
          <ac:cxnSpMkLst>
            <pc:docMk/>
            <pc:sldMk cId="1852302869" sldId="289"/>
            <ac:cxnSpMk id="14" creationId="{BBD56D9B-3A7F-1680-D8FA-7065D4867176}"/>
          </ac:cxnSpMkLst>
        </pc:cxnChg>
        <pc:cxnChg chg="mod">
          <ac:chgData name="Amirul Ikhwan Faizi" userId="900c1d3f3e178eb1" providerId="LiveId" clId="{FD8AB854-FDB2-4157-A75F-8901DD85B313}" dt="2024-07-28T02:45:51.028" v="9419"/>
          <ac:cxnSpMkLst>
            <pc:docMk/>
            <pc:sldMk cId="1852302869" sldId="289"/>
            <ac:cxnSpMk id="15" creationId="{AE5827B2-6FF8-7B6C-FB2E-FA385DC63178}"/>
          </ac:cxnSpMkLst>
        </pc:cxnChg>
        <pc:cxnChg chg="mod">
          <ac:chgData name="Amirul Ikhwan Faizi" userId="900c1d3f3e178eb1" providerId="LiveId" clId="{FD8AB854-FDB2-4157-A75F-8901DD85B313}" dt="2024-07-28T02:45:51.028" v="9419"/>
          <ac:cxnSpMkLst>
            <pc:docMk/>
            <pc:sldMk cId="1852302869" sldId="289"/>
            <ac:cxnSpMk id="16" creationId="{DA58CBFF-0765-F016-2AFC-79B259E76478}"/>
          </ac:cxnSpMkLst>
        </pc:cxnChg>
        <pc:cxnChg chg="mod">
          <ac:chgData name="Amirul Ikhwan Faizi" userId="900c1d3f3e178eb1" providerId="LiveId" clId="{FD8AB854-FDB2-4157-A75F-8901DD85B313}" dt="2024-07-28T02:45:51.028" v="9419"/>
          <ac:cxnSpMkLst>
            <pc:docMk/>
            <pc:sldMk cId="1852302869" sldId="289"/>
            <ac:cxnSpMk id="17" creationId="{FB57DFB7-A60C-2B21-9119-BF874A7CB929}"/>
          </ac:cxnSpMkLst>
        </pc:cxnChg>
        <pc:cxnChg chg="mod">
          <ac:chgData name="Amirul Ikhwan Faizi" userId="900c1d3f3e178eb1" providerId="LiveId" clId="{FD8AB854-FDB2-4157-A75F-8901DD85B313}" dt="2024-07-28T02:45:51.028" v="9419"/>
          <ac:cxnSpMkLst>
            <pc:docMk/>
            <pc:sldMk cId="1852302869" sldId="289"/>
            <ac:cxnSpMk id="18" creationId="{2AC1BF33-31FB-03F3-404F-E084AE1339C9}"/>
          </ac:cxnSpMkLst>
        </pc:cxnChg>
        <pc:cxnChg chg="mod">
          <ac:chgData name="Amirul Ikhwan Faizi" userId="900c1d3f3e178eb1" providerId="LiveId" clId="{FD8AB854-FDB2-4157-A75F-8901DD85B313}" dt="2024-07-28T02:45:51.028" v="9419"/>
          <ac:cxnSpMkLst>
            <pc:docMk/>
            <pc:sldMk cId="1852302869" sldId="289"/>
            <ac:cxnSpMk id="24" creationId="{0B8E86A5-CAED-475E-1885-BCAB349D4E6C}"/>
          </ac:cxnSpMkLst>
        </pc:cxnChg>
        <pc:cxnChg chg="mod">
          <ac:chgData name="Amirul Ikhwan Faizi" userId="900c1d3f3e178eb1" providerId="LiveId" clId="{FD8AB854-FDB2-4157-A75F-8901DD85B313}" dt="2024-07-28T02:45:51.028" v="9419"/>
          <ac:cxnSpMkLst>
            <pc:docMk/>
            <pc:sldMk cId="1852302869" sldId="289"/>
            <ac:cxnSpMk id="25" creationId="{5C14A4CF-1551-65FF-85DF-D5EBDF0344A4}"/>
          </ac:cxnSpMkLst>
        </pc:cxnChg>
        <pc:cxnChg chg="mod">
          <ac:chgData name="Amirul Ikhwan Faizi" userId="900c1d3f3e178eb1" providerId="LiveId" clId="{FD8AB854-FDB2-4157-A75F-8901DD85B313}" dt="2024-07-28T02:45:51.028" v="9419"/>
          <ac:cxnSpMkLst>
            <pc:docMk/>
            <pc:sldMk cId="1852302869" sldId="289"/>
            <ac:cxnSpMk id="30" creationId="{965E5C63-2BBB-EB39-E7D4-EC70D144116C}"/>
          </ac:cxnSpMkLst>
        </pc:cxnChg>
        <pc:cxnChg chg="mod">
          <ac:chgData name="Amirul Ikhwan Faizi" userId="900c1d3f3e178eb1" providerId="LiveId" clId="{FD8AB854-FDB2-4157-A75F-8901DD85B313}" dt="2024-07-28T02:45:51.028" v="9419"/>
          <ac:cxnSpMkLst>
            <pc:docMk/>
            <pc:sldMk cId="1852302869" sldId="289"/>
            <ac:cxnSpMk id="31" creationId="{66790DCB-3CBE-9F30-33B2-90DD949013A0}"/>
          </ac:cxnSpMkLst>
        </pc:cxnChg>
        <pc:cxnChg chg="mod">
          <ac:chgData name="Amirul Ikhwan Faizi" userId="900c1d3f3e178eb1" providerId="LiveId" clId="{FD8AB854-FDB2-4157-A75F-8901DD85B313}" dt="2024-07-28T02:45:51.028" v="9419"/>
          <ac:cxnSpMkLst>
            <pc:docMk/>
            <pc:sldMk cId="1852302869" sldId="289"/>
            <ac:cxnSpMk id="32" creationId="{40D61A0A-289A-F57D-15B8-5B6BB0338EA3}"/>
          </ac:cxnSpMkLst>
        </pc:cxnChg>
        <pc:cxnChg chg="mod">
          <ac:chgData name="Amirul Ikhwan Faizi" userId="900c1d3f3e178eb1" providerId="LiveId" clId="{FD8AB854-FDB2-4157-A75F-8901DD85B313}" dt="2024-07-28T02:45:51.028" v="9419"/>
          <ac:cxnSpMkLst>
            <pc:docMk/>
            <pc:sldMk cId="1852302869" sldId="289"/>
            <ac:cxnSpMk id="43" creationId="{92438562-0D4E-07A9-2523-ACFF1D4DD22A}"/>
          </ac:cxnSpMkLst>
        </pc:cxnChg>
        <pc:cxnChg chg="mod">
          <ac:chgData name="Amirul Ikhwan Faizi" userId="900c1d3f3e178eb1" providerId="LiveId" clId="{FD8AB854-FDB2-4157-A75F-8901DD85B313}" dt="2024-07-28T02:45:51.028" v="9419"/>
          <ac:cxnSpMkLst>
            <pc:docMk/>
            <pc:sldMk cId="1852302869" sldId="289"/>
            <ac:cxnSpMk id="44" creationId="{4FEE825A-D779-DAE2-1234-19486CF42B48}"/>
          </ac:cxnSpMkLst>
        </pc:cxnChg>
        <pc:cxnChg chg="mod">
          <ac:chgData name="Amirul Ikhwan Faizi" userId="900c1d3f3e178eb1" providerId="LiveId" clId="{FD8AB854-FDB2-4157-A75F-8901DD85B313}" dt="2024-07-28T02:45:51.028" v="9419"/>
          <ac:cxnSpMkLst>
            <pc:docMk/>
            <pc:sldMk cId="1852302869" sldId="289"/>
            <ac:cxnSpMk id="45" creationId="{ADD9835E-FBFB-5055-5F31-B39F813F0812}"/>
          </ac:cxnSpMkLst>
        </pc:cxnChg>
        <pc:cxnChg chg="mod">
          <ac:chgData name="Amirul Ikhwan Faizi" userId="900c1d3f3e178eb1" providerId="LiveId" clId="{FD8AB854-FDB2-4157-A75F-8901DD85B313}" dt="2024-07-28T02:45:51.028" v="9419"/>
          <ac:cxnSpMkLst>
            <pc:docMk/>
            <pc:sldMk cId="1852302869" sldId="289"/>
            <ac:cxnSpMk id="46" creationId="{562363C0-1B1A-854C-2ACE-EE4623017F8D}"/>
          </ac:cxnSpMkLst>
        </pc:cxnChg>
        <pc:cxnChg chg="mod">
          <ac:chgData name="Amirul Ikhwan Faizi" userId="900c1d3f3e178eb1" providerId="LiveId" clId="{FD8AB854-FDB2-4157-A75F-8901DD85B313}" dt="2024-07-28T02:45:51.028" v="9419"/>
          <ac:cxnSpMkLst>
            <pc:docMk/>
            <pc:sldMk cId="1852302869" sldId="289"/>
            <ac:cxnSpMk id="47" creationId="{8379D878-0CF9-2636-780D-C5EED0FB2182}"/>
          </ac:cxnSpMkLst>
        </pc:cxnChg>
        <pc:cxnChg chg="mod">
          <ac:chgData name="Amirul Ikhwan Faizi" userId="900c1d3f3e178eb1" providerId="LiveId" clId="{FD8AB854-FDB2-4157-A75F-8901DD85B313}" dt="2024-07-28T02:45:51.028" v="9419"/>
          <ac:cxnSpMkLst>
            <pc:docMk/>
            <pc:sldMk cId="1852302869" sldId="289"/>
            <ac:cxnSpMk id="48" creationId="{95C904F0-2635-29C3-DEA8-918294BC88B2}"/>
          </ac:cxnSpMkLst>
        </pc:cxnChg>
        <pc:cxnChg chg="mod">
          <ac:chgData name="Amirul Ikhwan Faizi" userId="900c1d3f3e178eb1" providerId="LiveId" clId="{FD8AB854-FDB2-4157-A75F-8901DD85B313}" dt="2024-07-28T02:45:51.028" v="9419"/>
          <ac:cxnSpMkLst>
            <pc:docMk/>
            <pc:sldMk cId="1852302869" sldId="289"/>
            <ac:cxnSpMk id="49" creationId="{46476598-BF4C-2DDF-6541-F61701120ACF}"/>
          </ac:cxnSpMkLst>
        </pc:cxnChg>
        <pc:cxnChg chg="mod">
          <ac:chgData name="Amirul Ikhwan Faizi" userId="900c1d3f3e178eb1" providerId="LiveId" clId="{FD8AB854-FDB2-4157-A75F-8901DD85B313}" dt="2024-07-28T02:45:51.028" v="9419"/>
          <ac:cxnSpMkLst>
            <pc:docMk/>
            <pc:sldMk cId="1852302869" sldId="289"/>
            <ac:cxnSpMk id="50" creationId="{3F9766D8-7644-B933-3EBF-2DE5836EE34F}"/>
          </ac:cxnSpMkLst>
        </pc:cxnChg>
        <pc:cxnChg chg="mod">
          <ac:chgData name="Amirul Ikhwan Faizi" userId="900c1d3f3e178eb1" providerId="LiveId" clId="{FD8AB854-FDB2-4157-A75F-8901DD85B313}" dt="2024-07-28T02:45:51.028" v="9419"/>
          <ac:cxnSpMkLst>
            <pc:docMk/>
            <pc:sldMk cId="1852302869" sldId="289"/>
            <ac:cxnSpMk id="51" creationId="{1004AD60-4D5A-7C4A-CF9F-0F380DF3AFFD}"/>
          </ac:cxnSpMkLst>
        </pc:cxnChg>
        <pc:cxnChg chg="mod">
          <ac:chgData name="Amirul Ikhwan Faizi" userId="900c1d3f3e178eb1" providerId="LiveId" clId="{FD8AB854-FDB2-4157-A75F-8901DD85B313}" dt="2024-07-28T02:45:51.028" v="9419"/>
          <ac:cxnSpMkLst>
            <pc:docMk/>
            <pc:sldMk cId="1852302869" sldId="289"/>
            <ac:cxnSpMk id="52" creationId="{5007114D-11F6-289F-79D3-19608D36B4A5}"/>
          </ac:cxnSpMkLst>
        </pc:cxnChg>
      </pc:sldChg>
      <pc:sldChg chg="addSp modSp add mod ord">
        <pc:chgData name="Amirul Ikhwan Faizi" userId="900c1d3f3e178eb1" providerId="LiveId" clId="{FD8AB854-FDB2-4157-A75F-8901DD85B313}" dt="2024-08-06T17:19:18.733" v="17965" actId="115"/>
        <pc:sldMkLst>
          <pc:docMk/>
          <pc:sldMk cId="731198813" sldId="290"/>
        </pc:sldMkLst>
        <pc:spChg chg="add mod">
          <ac:chgData name="Amirul Ikhwan Faizi" userId="900c1d3f3e178eb1" providerId="LiveId" clId="{FD8AB854-FDB2-4157-A75F-8901DD85B313}" dt="2024-08-06T17:19:15.835" v="17964" actId="115"/>
          <ac:spMkLst>
            <pc:docMk/>
            <pc:sldMk cId="731198813" sldId="290"/>
            <ac:spMk id="4" creationId="{2E64B8B7-7B6F-A580-F0A9-B3752A80EE71}"/>
          </ac:spMkLst>
        </pc:spChg>
        <pc:spChg chg="add mod">
          <ac:chgData name="Amirul Ikhwan Faizi" userId="900c1d3f3e178eb1" providerId="LiveId" clId="{FD8AB854-FDB2-4157-A75F-8901DD85B313}" dt="2024-08-06T17:19:18.733" v="17965" actId="115"/>
          <ac:spMkLst>
            <pc:docMk/>
            <pc:sldMk cId="731198813" sldId="290"/>
            <ac:spMk id="5" creationId="{8FECA2C6-96FF-17A3-9527-FFAEB2ADE460}"/>
          </ac:spMkLst>
        </pc:spChg>
      </pc:sldChg>
      <pc:sldChg chg="addSp modSp add mod">
        <pc:chgData name="Amirul Ikhwan Faizi" userId="900c1d3f3e178eb1" providerId="LiveId" clId="{FD8AB854-FDB2-4157-A75F-8901DD85B313}" dt="2024-08-04T15:34:05.703" v="16556" actId="404"/>
        <pc:sldMkLst>
          <pc:docMk/>
          <pc:sldMk cId="3677385953" sldId="291"/>
        </pc:sldMkLst>
        <pc:spChg chg="add mod">
          <ac:chgData name="Amirul Ikhwan Faizi" userId="900c1d3f3e178eb1" providerId="LiveId" clId="{FD8AB854-FDB2-4157-A75F-8901DD85B313}" dt="2024-08-02T06:54:57.522" v="16137" actId="20577"/>
          <ac:spMkLst>
            <pc:docMk/>
            <pc:sldMk cId="3677385953" sldId="291"/>
            <ac:spMk id="4" creationId="{A44917A7-F0D1-B68B-9A17-EBC3F4650EDF}"/>
          </ac:spMkLst>
        </pc:spChg>
        <pc:spChg chg="add mod">
          <ac:chgData name="Amirul Ikhwan Faizi" userId="900c1d3f3e178eb1" providerId="LiveId" clId="{FD8AB854-FDB2-4157-A75F-8901DD85B313}" dt="2024-08-04T15:34:05.703" v="16556" actId="404"/>
          <ac:spMkLst>
            <pc:docMk/>
            <pc:sldMk cId="3677385953" sldId="291"/>
            <ac:spMk id="7" creationId="{7C22B08C-1E02-95E0-0C87-A47B5C6B0312}"/>
          </ac:spMkLst>
        </pc:spChg>
        <pc:picChg chg="add mod">
          <ac:chgData name="Amirul Ikhwan Faizi" userId="900c1d3f3e178eb1" providerId="LiveId" clId="{FD8AB854-FDB2-4157-A75F-8901DD85B313}" dt="2024-08-02T06:55:35.150" v="16143" actId="1076"/>
          <ac:picMkLst>
            <pc:docMk/>
            <pc:sldMk cId="3677385953" sldId="291"/>
            <ac:picMk id="6" creationId="{7C548D34-6D29-0E64-8605-738DA8B4D443}"/>
          </ac:picMkLst>
        </pc:picChg>
      </pc:sldChg>
      <pc:sldChg chg="addSp delSp modSp add mod ord">
        <pc:chgData name="Amirul Ikhwan Faizi" userId="900c1d3f3e178eb1" providerId="LiveId" clId="{FD8AB854-FDB2-4157-A75F-8901DD85B313}" dt="2024-08-06T17:19:30.798" v="17969" actId="113"/>
        <pc:sldMkLst>
          <pc:docMk/>
          <pc:sldMk cId="4081264756" sldId="292"/>
        </pc:sldMkLst>
        <pc:spChg chg="add mod">
          <ac:chgData name="Amirul Ikhwan Faizi" userId="900c1d3f3e178eb1" providerId="LiveId" clId="{FD8AB854-FDB2-4157-A75F-8901DD85B313}" dt="2024-08-06T17:19:28.505" v="17968" actId="113"/>
          <ac:spMkLst>
            <pc:docMk/>
            <pc:sldMk cId="4081264756" sldId="292"/>
            <ac:spMk id="4" creationId="{90733A89-4F09-D68D-5423-537281413784}"/>
          </ac:spMkLst>
        </pc:spChg>
        <pc:spChg chg="add mod">
          <ac:chgData name="Amirul Ikhwan Faizi" userId="900c1d3f3e178eb1" providerId="LiveId" clId="{FD8AB854-FDB2-4157-A75F-8901DD85B313}" dt="2024-08-06T17:19:30.798" v="17969" actId="113"/>
          <ac:spMkLst>
            <pc:docMk/>
            <pc:sldMk cId="4081264756" sldId="292"/>
            <ac:spMk id="5" creationId="{F9E80F17-9A9C-D4F1-85CF-5DFA33850C5B}"/>
          </ac:spMkLst>
        </pc:spChg>
        <pc:picChg chg="add mod">
          <ac:chgData name="Amirul Ikhwan Faizi" userId="900c1d3f3e178eb1" providerId="LiveId" clId="{FD8AB854-FDB2-4157-A75F-8901DD85B313}" dt="2024-08-04T15:22:56.747" v="16427" actId="1076"/>
          <ac:picMkLst>
            <pc:docMk/>
            <pc:sldMk cId="4081264756" sldId="292"/>
            <ac:picMk id="7" creationId="{025F8148-0581-20BD-C5AB-00531C7A3B04}"/>
          </ac:picMkLst>
        </pc:picChg>
        <pc:picChg chg="add mod">
          <ac:chgData name="Amirul Ikhwan Faizi" userId="900c1d3f3e178eb1" providerId="LiveId" clId="{FD8AB854-FDB2-4157-A75F-8901DD85B313}" dt="2024-08-04T15:22:58.706" v="16428" actId="1076"/>
          <ac:picMkLst>
            <pc:docMk/>
            <pc:sldMk cId="4081264756" sldId="292"/>
            <ac:picMk id="11" creationId="{1B361AE0-8C51-2F27-2386-0859E1551D81}"/>
          </ac:picMkLst>
        </pc:picChg>
        <pc:picChg chg="add del mod">
          <ac:chgData name="Amirul Ikhwan Faizi" userId="900c1d3f3e178eb1" providerId="LiveId" clId="{FD8AB854-FDB2-4157-A75F-8901DD85B313}" dt="2024-08-04T15:22:47.582" v="16422" actId="478"/>
          <ac:picMkLst>
            <pc:docMk/>
            <pc:sldMk cId="4081264756" sldId="292"/>
            <ac:picMk id="13" creationId="{DD0D2467-FD0F-95FD-B02B-1583372792E9}"/>
          </ac:picMkLst>
        </pc:picChg>
        <pc:picChg chg="add mod">
          <ac:chgData name="Amirul Ikhwan Faizi" userId="900c1d3f3e178eb1" providerId="LiveId" clId="{FD8AB854-FDB2-4157-A75F-8901DD85B313}" dt="2024-08-04T15:23:00.409" v="16429" actId="1076"/>
          <ac:picMkLst>
            <pc:docMk/>
            <pc:sldMk cId="4081264756" sldId="292"/>
            <ac:picMk id="15" creationId="{98B6D508-0235-8C17-9304-A664FBBC97AA}"/>
          </ac:picMkLst>
        </pc:picChg>
      </pc:sldChg>
      <pc:sldChg chg="addSp delSp modSp add mod">
        <pc:chgData name="Amirul Ikhwan Faizi" userId="900c1d3f3e178eb1" providerId="LiveId" clId="{FD8AB854-FDB2-4157-A75F-8901DD85B313}" dt="2024-08-04T08:07:47.444" v="16319" actId="20577"/>
        <pc:sldMkLst>
          <pc:docMk/>
          <pc:sldMk cId="3991893058" sldId="293"/>
        </pc:sldMkLst>
        <pc:spChg chg="add mod">
          <ac:chgData name="Amirul Ikhwan Faizi" userId="900c1d3f3e178eb1" providerId="LiveId" clId="{FD8AB854-FDB2-4157-A75F-8901DD85B313}" dt="2024-08-04T08:07:47.444" v="16319" actId="20577"/>
          <ac:spMkLst>
            <pc:docMk/>
            <pc:sldMk cId="3991893058" sldId="293"/>
            <ac:spMk id="4" creationId="{2F21B71D-3D6D-C2B5-52E1-F112BC59CAE8}"/>
          </ac:spMkLst>
        </pc:spChg>
        <pc:picChg chg="add del mod modCrop">
          <ac:chgData name="Amirul Ikhwan Faizi" userId="900c1d3f3e178eb1" providerId="LiveId" clId="{FD8AB854-FDB2-4157-A75F-8901DD85B313}" dt="2024-08-01T14:47:18.588" v="15431" actId="478"/>
          <ac:picMkLst>
            <pc:docMk/>
            <pc:sldMk cId="3991893058" sldId="293"/>
            <ac:picMk id="6" creationId="{93CAEC3F-EBE5-AD74-6485-E14B1A5F3B15}"/>
          </ac:picMkLst>
        </pc:picChg>
        <pc:picChg chg="add mod">
          <ac:chgData name="Amirul Ikhwan Faizi" userId="900c1d3f3e178eb1" providerId="LiveId" clId="{FD8AB854-FDB2-4157-A75F-8901DD85B313}" dt="2024-08-01T14:50:59.598" v="15438" actId="208"/>
          <ac:picMkLst>
            <pc:docMk/>
            <pc:sldMk cId="3991893058" sldId="293"/>
            <ac:picMk id="9" creationId="{A495FA32-26C6-01B8-590C-27246EE02408}"/>
          </ac:picMkLst>
        </pc:picChg>
      </pc:sldChg>
      <pc:sldChg chg="addSp delSp modSp add mod">
        <pc:chgData name="Amirul Ikhwan Faizi" userId="900c1d3f3e178eb1" providerId="LiveId" clId="{FD8AB854-FDB2-4157-A75F-8901DD85B313}" dt="2024-08-03T05:18:17.843" v="16192" actId="20577"/>
        <pc:sldMkLst>
          <pc:docMk/>
          <pc:sldMk cId="2086299322" sldId="294"/>
        </pc:sldMkLst>
        <pc:spChg chg="add mod">
          <ac:chgData name="Amirul Ikhwan Faizi" userId="900c1d3f3e178eb1" providerId="LiveId" clId="{FD8AB854-FDB2-4157-A75F-8901DD85B313}" dt="2024-08-02T06:53:18.523" v="16064" actId="20577"/>
          <ac:spMkLst>
            <pc:docMk/>
            <pc:sldMk cId="2086299322" sldId="294"/>
            <ac:spMk id="4" creationId="{2FBEABA0-0373-BB3F-C7CF-D20BB7950FC4}"/>
          </ac:spMkLst>
        </pc:spChg>
        <pc:spChg chg="add mod">
          <ac:chgData name="Amirul Ikhwan Faizi" userId="900c1d3f3e178eb1" providerId="LiveId" clId="{FD8AB854-FDB2-4157-A75F-8901DD85B313}" dt="2024-08-03T05:18:17.843" v="16192" actId="20577"/>
          <ac:spMkLst>
            <pc:docMk/>
            <pc:sldMk cId="2086299322" sldId="294"/>
            <ac:spMk id="6" creationId="{DC11898B-B701-3AA8-CA08-B1357F820E7B}"/>
          </ac:spMkLst>
        </pc:spChg>
        <pc:spChg chg="add mod">
          <ac:chgData name="Amirul Ikhwan Faizi" userId="900c1d3f3e178eb1" providerId="LiveId" clId="{FD8AB854-FDB2-4157-A75F-8901DD85B313}" dt="2024-08-03T05:17:48.366" v="16182"/>
          <ac:spMkLst>
            <pc:docMk/>
            <pc:sldMk cId="2086299322" sldId="294"/>
            <ac:spMk id="7" creationId="{B2A81A9B-E7E8-5CD8-9201-5F15C3FC442E}"/>
          </ac:spMkLst>
        </pc:spChg>
        <pc:spChg chg="add mod">
          <ac:chgData name="Amirul Ikhwan Faizi" userId="900c1d3f3e178eb1" providerId="LiveId" clId="{FD8AB854-FDB2-4157-A75F-8901DD85B313}" dt="2024-08-03T05:16:41.486" v="16177" actId="114"/>
          <ac:spMkLst>
            <pc:docMk/>
            <pc:sldMk cId="2086299322" sldId="294"/>
            <ac:spMk id="9" creationId="{E4352DC0-D2D1-10CD-D443-2E205C685688}"/>
          </ac:spMkLst>
        </pc:spChg>
        <pc:spChg chg="add mod">
          <ac:chgData name="Amirul Ikhwan Faizi" userId="900c1d3f3e178eb1" providerId="LiveId" clId="{FD8AB854-FDB2-4157-A75F-8901DD85B313}" dt="2024-08-03T05:15:14.033" v="16169" actId="114"/>
          <ac:spMkLst>
            <pc:docMk/>
            <pc:sldMk cId="2086299322" sldId="294"/>
            <ac:spMk id="11" creationId="{5B150A8D-6BA1-10A3-C14F-E569474C76E0}"/>
          </ac:spMkLst>
        </pc:spChg>
        <pc:picChg chg="add mod">
          <ac:chgData name="Amirul Ikhwan Faizi" userId="900c1d3f3e178eb1" providerId="LiveId" clId="{FD8AB854-FDB2-4157-A75F-8901DD85B313}" dt="2024-08-02T06:52:59.501" v="16031" actId="1076"/>
          <ac:picMkLst>
            <pc:docMk/>
            <pc:sldMk cId="2086299322" sldId="294"/>
            <ac:picMk id="5" creationId="{37EC588F-EB57-CC0D-B6C9-A0436D8080AB}"/>
          </ac:picMkLst>
        </pc:picChg>
        <pc:picChg chg="add del mod">
          <ac:chgData name="Amirul Ikhwan Faizi" userId="900c1d3f3e178eb1" providerId="LiveId" clId="{FD8AB854-FDB2-4157-A75F-8901DD85B313}" dt="2024-08-01T14:52:29.899" v="15453" actId="21"/>
          <ac:picMkLst>
            <pc:docMk/>
            <pc:sldMk cId="2086299322" sldId="294"/>
            <ac:picMk id="7" creationId="{A4BA2501-740C-2D9F-493D-BC0781697095}"/>
          </ac:picMkLst>
        </pc:picChg>
      </pc:sldChg>
      <pc:sldChg chg="addSp modSp add mod">
        <pc:chgData name="Amirul Ikhwan Faizi" userId="900c1d3f3e178eb1" providerId="LiveId" clId="{FD8AB854-FDB2-4157-A75F-8901DD85B313}" dt="2024-08-03T05:21:22.783" v="16274" actId="1076"/>
        <pc:sldMkLst>
          <pc:docMk/>
          <pc:sldMk cId="13663219" sldId="295"/>
        </pc:sldMkLst>
        <pc:spChg chg="add mod">
          <ac:chgData name="Amirul Ikhwan Faizi" userId="900c1d3f3e178eb1" providerId="LiveId" clId="{FD8AB854-FDB2-4157-A75F-8901DD85B313}" dt="2024-08-02T06:54:01.464" v="16092" actId="20577"/>
          <ac:spMkLst>
            <pc:docMk/>
            <pc:sldMk cId="13663219" sldId="295"/>
            <ac:spMk id="4" creationId="{01FB5DD1-6B47-5371-D1E0-6F70C0619867}"/>
          </ac:spMkLst>
        </pc:spChg>
        <pc:spChg chg="add mod">
          <ac:chgData name="Amirul Ikhwan Faizi" userId="900c1d3f3e178eb1" providerId="LiveId" clId="{FD8AB854-FDB2-4157-A75F-8901DD85B313}" dt="2024-08-03T05:18:50.100" v="16238" actId="114"/>
          <ac:spMkLst>
            <pc:docMk/>
            <pc:sldMk cId="13663219" sldId="295"/>
            <ac:spMk id="5" creationId="{6300ADB9-1EEF-F32F-6379-5C6993584FF0}"/>
          </ac:spMkLst>
        </pc:spChg>
        <pc:spChg chg="add mod">
          <ac:chgData name="Amirul Ikhwan Faizi" userId="900c1d3f3e178eb1" providerId="LiveId" clId="{FD8AB854-FDB2-4157-A75F-8901DD85B313}" dt="2024-08-03T05:21:16.114" v="16273" actId="1076"/>
          <ac:spMkLst>
            <pc:docMk/>
            <pc:sldMk cId="13663219" sldId="295"/>
            <ac:spMk id="6" creationId="{2D5D1298-C013-4B2D-C78C-8A65FA6FA008}"/>
          </ac:spMkLst>
        </pc:spChg>
        <pc:spChg chg="add mod">
          <ac:chgData name="Amirul Ikhwan Faizi" userId="900c1d3f3e178eb1" providerId="LiveId" clId="{FD8AB854-FDB2-4157-A75F-8901DD85B313}" dt="2024-08-03T05:21:22.783" v="16274" actId="1076"/>
          <ac:spMkLst>
            <pc:docMk/>
            <pc:sldMk cId="13663219" sldId="295"/>
            <ac:spMk id="9" creationId="{06B8339A-9FB7-FB2A-F82D-ADEE0D884905}"/>
          </ac:spMkLst>
        </pc:spChg>
        <pc:picChg chg="add mod">
          <ac:chgData name="Amirul Ikhwan Faizi" userId="900c1d3f3e178eb1" providerId="LiveId" clId="{FD8AB854-FDB2-4157-A75F-8901DD85B313}" dt="2024-08-02T06:53:41.433" v="16068" actId="1076"/>
          <ac:picMkLst>
            <pc:docMk/>
            <pc:sldMk cId="13663219" sldId="295"/>
            <ac:picMk id="7" creationId="{A4BA2501-740C-2D9F-493D-BC0781697095}"/>
          </ac:picMkLst>
        </pc:picChg>
      </pc:sldChg>
      <pc:sldChg chg="addSp modSp add mod ord">
        <pc:chgData name="Amirul Ikhwan Faizi" userId="900c1d3f3e178eb1" providerId="LiveId" clId="{FD8AB854-FDB2-4157-A75F-8901DD85B313}" dt="2024-08-05T15:56:32.852" v="17205" actId="20577"/>
        <pc:sldMkLst>
          <pc:docMk/>
          <pc:sldMk cId="1940972606" sldId="296"/>
        </pc:sldMkLst>
        <pc:spChg chg="add mod">
          <ac:chgData name="Amirul Ikhwan Faizi" userId="900c1d3f3e178eb1" providerId="LiveId" clId="{FD8AB854-FDB2-4157-A75F-8901DD85B313}" dt="2024-08-05T15:56:32.852" v="17205" actId="20577"/>
          <ac:spMkLst>
            <pc:docMk/>
            <pc:sldMk cId="1940972606" sldId="296"/>
            <ac:spMk id="5" creationId="{70A0BF0A-C181-F65D-884A-CD218C0D22CE}"/>
          </ac:spMkLst>
        </pc:spChg>
      </pc:sldChg>
      <pc:sldChg chg="addSp modSp add mod ord">
        <pc:chgData name="Amirul Ikhwan Faizi" userId="900c1d3f3e178eb1" providerId="LiveId" clId="{FD8AB854-FDB2-4157-A75F-8901DD85B313}" dt="2024-08-06T17:13:09.336" v="17400" actId="1076"/>
        <pc:sldMkLst>
          <pc:docMk/>
          <pc:sldMk cId="2718518262" sldId="297"/>
        </pc:sldMkLst>
        <pc:spChg chg="add mod">
          <ac:chgData name="Amirul Ikhwan Faizi" userId="900c1d3f3e178eb1" providerId="LiveId" clId="{FD8AB854-FDB2-4157-A75F-8901DD85B313}" dt="2024-08-06T17:12:58.596" v="17395"/>
          <ac:spMkLst>
            <pc:docMk/>
            <pc:sldMk cId="2718518262" sldId="297"/>
            <ac:spMk id="6" creationId="{BB6E1C69-E111-4413-61A2-6F1C2DA25DE5}"/>
          </ac:spMkLst>
        </pc:spChg>
        <pc:picChg chg="add mod">
          <ac:chgData name="Amirul Ikhwan Faizi" userId="900c1d3f3e178eb1" providerId="LiveId" clId="{FD8AB854-FDB2-4157-A75F-8901DD85B313}" dt="2024-08-06T17:13:09.336" v="17400" actId="1076"/>
          <ac:picMkLst>
            <pc:docMk/>
            <pc:sldMk cId="2718518262" sldId="297"/>
            <ac:picMk id="5" creationId="{F9D82563-1E43-1FE9-EECA-46C204BF6655}"/>
          </ac:picMkLst>
        </pc:picChg>
      </pc:sldChg>
      <pc:sldChg chg="addSp modSp add mod">
        <pc:chgData name="Amirul Ikhwan Faizi" userId="900c1d3f3e178eb1" providerId="LiveId" clId="{FD8AB854-FDB2-4157-A75F-8901DD85B313}" dt="2024-08-06T17:12:03.316" v="17389" actId="14100"/>
        <pc:sldMkLst>
          <pc:docMk/>
          <pc:sldMk cId="3880878406" sldId="298"/>
        </pc:sldMkLst>
        <pc:spChg chg="add mod">
          <ac:chgData name="Amirul Ikhwan Faizi" userId="900c1d3f3e178eb1" providerId="LiveId" clId="{FD8AB854-FDB2-4157-A75F-8901DD85B313}" dt="2024-08-06T17:12:03.316" v="17389" actId="14100"/>
          <ac:spMkLst>
            <pc:docMk/>
            <pc:sldMk cId="3880878406" sldId="298"/>
            <ac:spMk id="5" creationId="{51DB2FBA-2199-252F-2B58-722ABBD8E27D}"/>
          </ac:spMkLst>
        </pc:spChg>
        <pc:spChg chg="add mod">
          <ac:chgData name="Amirul Ikhwan Faizi" userId="900c1d3f3e178eb1" providerId="LiveId" clId="{FD8AB854-FDB2-4157-A75F-8901DD85B313}" dt="2024-08-06T17:11:57.410" v="17387"/>
          <ac:spMkLst>
            <pc:docMk/>
            <pc:sldMk cId="3880878406" sldId="298"/>
            <ac:spMk id="6" creationId="{C426047F-0220-1196-E033-98CAD1901366}"/>
          </ac:spMkLst>
        </pc:spChg>
      </pc:sldChg>
      <pc:sldChg chg="addSp delSp modSp add mod">
        <pc:chgData name="Amirul Ikhwan Faizi" userId="900c1d3f3e178eb1" providerId="LiveId" clId="{FD8AB854-FDB2-4157-A75F-8901DD85B313}" dt="2024-08-06T17:11:50.444" v="17386" actId="1076"/>
        <pc:sldMkLst>
          <pc:docMk/>
          <pc:sldMk cId="1872398017" sldId="299"/>
        </pc:sldMkLst>
        <pc:spChg chg="add del mod">
          <ac:chgData name="Amirul Ikhwan Faizi" userId="900c1d3f3e178eb1" providerId="LiveId" clId="{FD8AB854-FDB2-4157-A75F-8901DD85B313}" dt="2024-08-06T16:51:25.458" v="17311" actId="478"/>
          <ac:spMkLst>
            <pc:docMk/>
            <pc:sldMk cId="1872398017" sldId="299"/>
            <ac:spMk id="5" creationId="{D1660E7C-548A-5F21-85C0-E46F043F5D3F}"/>
          </ac:spMkLst>
        </pc:spChg>
        <pc:spChg chg="add del mod">
          <ac:chgData name="Amirul Ikhwan Faizi" userId="900c1d3f3e178eb1" providerId="LiveId" clId="{FD8AB854-FDB2-4157-A75F-8901DD85B313}" dt="2024-08-06T16:51:23.779" v="17310" actId="478"/>
          <ac:spMkLst>
            <pc:docMk/>
            <pc:sldMk cId="1872398017" sldId="299"/>
            <ac:spMk id="7" creationId="{E90FED17-C9E6-DB74-5A09-74495AAB8183}"/>
          </ac:spMkLst>
        </pc:spChg>
        <pc:spChg chg="add mod">
          <ac:chgData name="Amirul Ikhwan Faizi" userId="900c1d3f3e178eb1" providerId="LiveId" clId="{FD8AB854-FDB2-4157-A75F-8901DD85B313}" dt="2024-08-06T17:11:50.444" v="17386" actId="1076"/>
          <ac:spMkLst>
            <pc:docMk/>
            <pc:sldMk cId="1872398017" sldId="299"/>
            <ac:spMk id="11" creationId="{92ABC488-5C93-8D32-D309-FFED6B79362C}"/>
          </ac:spMkLst>
        </pc:spChg>
        <pc:spChg chg="add mod">
          <ac:chgData name="Amirul Ikhwan Faizi" userId="900c1d3f3e178eb1" providerId="LiveId" clId="{FD8AB854-FDB2-4157-A75F-8901DD85B313}" dt="2024-08-06T17:10:44.588" v="17374"/>
          <ac:spMkLst>
            <pc:docMk/>
            <pc:sldMk cId="1872398017" sldId="299"/>
            <ac:spMk id="12" creationId="{C26E91DE-44C6-1EB6-B52D-CCC6C37247E6}"/>
          </ac:spMkLst>
        </pc:spChg>
        <pc:picChg chg="add mod">
          <ac:chgData name="Amirul Ikhwan Faizi" userId="900c1d3f3e178eb1" providerId="LiveId" clId="{FD8AB854-FDB2-4157-A75F-8901DD85B313}" dt="2024-08-06T17:10:48.862" v="17375" actId="1076"/>
          <ac:picMkLst>
            <pc:docMk/>
            <pc:sldMk cId="1872398017" sldId="299"/>
            <ac:picMk id="15" creationId="{79C352D9-0A0C-7C2C-A280-679F123D9BD1}"/>
          </ac:picMkLst>
        </pc:picChg>
      </pc:sldChg>
      <pc:sldChg chg="addSp delSp modSp add mod ord">
        <pc:chgData name="Amirul Ikhwan Faizi" userId="900c1d3f3e178eb1" providerId="LiveId" clId="{FD8AB854-FDB2-4157-A75F-8901DD85B313}" dt="2024-08-06T17:11:32.218" v="17385" actId="1076"/>
        <pc:sldMkLst>
          <pc:docMk/>
          <pc:sldMk cId="3026431008" sldId="300"/>
        </pc:sldMkLst>
        <pc:spChg chg="add mod">
          <ac:chgData name="Amirul Ikhwan Faizi" userId="900c1d3f3e178eb1" providerId="LiveId" clId="{FD8AB854-FDB2-4157-A75F-8901DD85B313}" dt="2024-08-04T08:47:04.677" v="16405"/>
          <ac:spMkLst>
            <pc:docMk/>
            <pc:sldMk cId="3026431008" sldId="300"/>
            <ac:spMk id="4" creationId="{BF935D9F-9F79-5110-9D53-6E252DDA792C}"/>
          </ac:spMkLst>
        </pc:spChg>
        <pc:spChg chg="add del mod">
          <ac:chgData name="Amirul Ikhwan Faizi" userId="900c1d3f3e178eb1" providerId="LiveId" clId="{FD8AB854-FDB2-4157-A75F-8901DD85B313}" dt="2024-08-06T16:51:51.415" v="17321" actId="478"/>
          <ac:spMkLst>
            <pc:docMk/>
            <pc:sldMk cId="3026431008" sldId="300"/>
            <ac:spMk id="6" creationId="{FE74BCC4-90EF-925A-DC77-C747B24ADD9A}"/>
          </ac:spMkLst>
        </pc:spChg>
        <pc:spChg chg="add mod">
          <ac:chgData name="Amirul Ikhwan Faizi" userId="900c1d3f3e178eb1" providerId="LiveId" clId="{FD8AB854-FDB2-4157-A75F-8901DD85B313}" dt="2024-08-06T17:11:32.218" v="17385" actId="1076"/>
          <ac:spMkLst>
            <pc:docMk/>
            <pc:sldMk cId="3026431008" sldId="300"/>
            <ac:spMk id="13" creationId="{0313FF98-CA76-2248-E7F3-F8C247BF91A3}"/>
          </ac:spMkLst>
        </pc:spChg>
        <pc:picChg chg="add del mod">
          <ac:chgData name="Amirul Ikhwan Faizi" userId="900c1d3f3e178eb1" providerId="LiveId" clId="{FD8AB854-FDB2-4157-A75F-8901DD85B313}" dt="2024-08-02T17:28:02.760" v="16154" actId="478"/>
          <ac:picMkLst>
            <pc:docMk/>
            <pc:sldMk cId="3026431008" sldId="300"/>
            <ac:picMk id="5" creationId="{F826D366-82F9-1EF3-C4DB-21B937158185}"/>
          </ac:picMkLst>
        </pc:picChg>
        <pc:picChg chg="add del mod">
          <ac:chgData name="Amirul Ikhwan Faizi" userId="900c1d3f3e178eb1" providerId="LiveId" clId="{FD8AB854-FDB2-4157-A75F-8901DD85B313}" dt="2024-08-06T16:48:41.835" v="17308" actId="478"/>
          <ac:picMkLst>
            <pc:docMk/>
            <pc:sldMk cId="3026431008" sldId="300"/>
            <ac:picMk id="7" creationId="{C4360FA6-43B8-4694-FE2A-C19E5BC97508}"/>
          </ac:picMkLst>
        </pc:picChg>
        <pc:picChg chg="add mod">
          <ac:chgData name="Amirul Ikhwan Faizi" userId="900c1d3f3e178eb1" providerId="LiveId" clId="{FD8AB854-FDB2-4157-A75F-8901DD85B313}" dt="2024-08-06T17:09:16.786" v="17336" actId="1076"/>
          <ac:picMkLst>
            <pc:docMk/>
            <pc:sldMk cId="3026431008" sldId="300"/>
            <ac:picMk id="11" creationId="{F1BC5E33-498D-B81B-E205-269F43070C18}"/>
          </ac:picMkLst>
        </pc:picChg>
        <pc:picChg chg="add del mod">
          <ac:chgData name="Amirul Ikhwan Faizi" userId="900c1d3f3e178eb1" providerId="LiveId" clId="{FD8AB854-FDB2-4157-A75F-8901DD85B313}" dt="2024-08-06T17:09:43.689" v="17343" actId="21"/>
          <ac:picMkLst>
            <pc:docMk/>
            <pc:sldMk cId="3026431008" sldId="300"/>
            <ac:picMk id="15" creationId="{79C352D9-0A0C-7C2C-A280-679F123D9BD1}"/>
          </ac:picMkLst>
        </pc:picChg>
      </pc:sldChg>
      <pc:sldChg chg="addSp modSp add mod">
        <pc:chgData name="Amirul Ikhwan Faizi" userId="900c1d3f3e178eb1" providerId="LiveId" clId="{FD8AB854-FDB2-4157-A75F-8901DD85B313}" dt="2024-08-04T08:07:59.863" v="16320"/>
        <pc:sldMkLst>
          <pc:docMk/>
          <pc:sldMk cId="866864560" sldId="301"/>
        </pc:sldMkLst>
        <pc:spChg chg="add mod">
          <ac:chgData name="Amirul Ikhwan Faizi" userId="900c1d3f3e178eb1" providerId="LiveId" clId="{FD8AB854-FDB2-4157-A75F-8901DD85B313}" dt="2024-08-04T08:07:59.863" v="16320"/>
          <ac:spMkLst>
            <pc:docMk/>
            <pc:sldMk cId="866864560" sldId="301"/>
            <ac:spMk id="6" creationId="{20489FDE-0772-E735-E019-60AE7C04CAA5}"/>
          </ac:spMkLst>
        </pc:spChg>
        <pc:picChg chg="add mod">
          <ac:chgData name="Amirul Ikhwan Faizi" userId="900c1d3f3e178eb1" providerId="LiveId" clId="{FD8AB854-FDB2-4157-A75F-8901DD85B313}" dt="2024-08-04T08:05:42.689" v="16289" actId="1076"/>
          <ac:picMkLst>
            <pc:docMk/>
            <pc:sldMk cId="866864560" sldId="301"/>
            <ac:picMk id="5" creationId="{FA81C7D8-F041-35A9-58E4-4DADDAB0137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52A363-FA35-4540-81A4-D72D6FA69B52}" type="datetimeFigureOut">
              <a:rPr lang="en-MY" smtClean="0"/>
              <a:t>6/8/2024</a:t>
            </a:fld>
            <a:endParaRPr lang="en-MY"/>
          </a:p>
        </p:txBody>
      </p:sp>
      <p:sp>
        <p:nvSpPr>
          <p:cNvPr id="4" name="Slide Image Placeholder 3"/>
          <p:cNvSpPr>
            <a:spLocks noGrp="1" noRot="1" noChangeAspect="1"/>
          </p:cNvSpPr>
          <p:nvPr>
            <p:ph type="sldImg" idx="2"/>
          </p:nvPr>
        </p:nvSpPr>
        <p:spPr>
          <a:xfrm>
            <a:off x="2195513" y="1143000"/>
            <a:ext cx="2466975"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F85052-15BA-46A1-BAA2-926EB380EC63}" type="slidenum">
              <a:rPr lang="en-MY" smtClean="0"/>
              <a:t>‹#›</a:t>
            </a:fld>
            <a:endParaRPr lang="en-MY"/>
          </a:p>
        </p:txBody>
      </p:sp>
    </p:spTree>
    <p:extLst>
      <p:ext uri="{BB962C8B-B14F-4D97-AF65-F5344CB8AC3E}">
        <p14:creationId xmlns:p14="http://schemas.microsoft.com/office/powerpoint/2010/main" val="1370313987"/>
      </p:ext>
    </p:extLst>
  </p:cSld>
  <p:clrMap bg1="lt1" tx1="dk1" bg2="lt2" tx2="dk2" accent1="accent1" accent2="accent2" accent3="accent3" accent4="accent4" accent5="accent5" accent6="accent6" hlink="hlink" folHlink="folHlink"/>
  <p:notesStyle>
    <a:lvl1pPr marL="0" algn="l" defTabSz="1402678" rtl="0" eaLnBrk="1" latinLnBrk="0" hangingPunct="1">
      <a:defRPr sz="1841" kern="1200">
        <a:solidFill>
          <a:schemeClr val="tx1"/>
        </a:solidFill>
        <a:latin typeface="+mn-lt"/>
        <a:ea typeface="+mn-ea"/>
        <a:cs typeface="+mn-cs"/>
      </a:defRPr>
    </a:lvl1pPr>
    <a:lvl2pPr marL="701340" algn="l" defTabSz="1402678" rtl="0" eaLnBrk="1" latinLnBrk="0" hangingPunct="1">
      <a:defRPr sz="1841" kern="1200">
        <a:solidFill>
          <a:schemeClr val="tx1"/>
        </a:solidFill>
        <a:latin typeface="+mn-lt"/>
        <a:ea typeface="+mn-ea"/>
        <a:cs typeface="+mn-cs"/>
      </a:defRPr>
    </a:lvl2pPr>
    <a:lvl3pPr marL="1402678" algn="l" defTabSz="1402678" rtl="0" eaLnBrk="1" latinLnBrk="0" hangingPunct="1">
      <a:defRPr sz="1841" kern="1200">
        <a:solidFill>
          <a:schemeClr val="tx1"/>
        </a:solidFill>
        <a:latin typeface="+mn-lt"/>
        <a:ea typeface="+mn-ea"/>
        <a:cs typeface="+mn-cs"/>
      </a:defRPr>
    </a:lvl3pPr>
    <a:lvl4pPr marL="2104017" algn="l" defTabSz="1402678" rtl="0" eaLnBrk="1" latinLnBrk="0" hangingPunct="1">
      <a:defRPr sz="1841" kern="1200">
        <a:solidFill>
          <a:schemeClr val="tx1"/>
        </a:solidFill>
        <a:latin typeface="+mn-lt"/>
        <a:ea typeface="+mn-ea"/>
        <a:cs typeface="+mn-cs"/>
      </a:defRPr>
    </a:lvl4pPr>
    <a:lvl5pPr marL="2805355" algn="l" defTabSz="1402678" rtl="0" eaLnBrk="1" latinLnBrk="0" hangingPunct="1">
      <a:defRPr sz="1841" kern="1200">
        <a:solidFill>
          <a:schemeClr val="tx1"/>
        </a:solidFill>
        <a:latin typeface="+mn-lt"/>
        <a:ea typeface="+mn-ea"/>
        <a:cs typeface="+mn-cs"/>
      </a:defRPr>
    </a:lvl5pPr>
    <a:lvl6pPr marL="3506695" algn="l" defTabSz="1402678" rtl="0" eaLnBrk="1" latinLnBrk="0" hangingPunct="1">
      <a:defRPr sz="1841" kern="1200">
        <a:solidFill>
          <a:schemeClr val="tx1"/>
        </a:solidFill>
        <a:latin typeface="+mn-lt"/>
        <a:ea typeface="+mn-ea"/>
        <a:cs typeface="+mn-cs"/>
      </a:defRPr>
    </a:lvl6pPr>
    <a:lvl7pPr marL="4208033" algn="l" defTabSz="1402678" rtl="0" eaLnBrk="1" latinLnBrk="0" hangingPunct="1">
      <a:defRPr sz="1841" kern="1200">
        <a:solidFill>
          <a:schemeClr val="tx1"/>
        </a:solidFill>
        <a:latin typeface="+mn-lt"/>
        <a:ea typeface="+mn-ea"/>
        <a:cs typeface="+mn-cs"/>
      </a:defRPr>
    </a:lvl7pPr>
    <a:lvl8pPr marL="4909373" algn="l" defTabSz="1402678" rtl="0" eaLnBrk="1" latinLnBrk="0" hangingPunct="1">
      <a:defRPr sz="1841" kern="1200">
        <a:solidFill>
          <a:schemeClr val="tx1"/>
        </a:solidFill>
        <a:latin typeface="+mn-lt"/>
        <a:ea typeface="+mn-ea"/>
        <a:cs typeface="+mn-cs"/>
      </a:defRPr>
    </a:lvl8pPr>
    <a:lvl9pPr marL="5610711" algn="l" defTabSz="1402678" rtl="0" eaLnBrk="1" latinLnBrk="0" hangingPunct="1">
      <a:defRPr sz="184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37F85052-15BA-46A1-BAA2-926EB380EC63}" type="slidenum">
              <a:rPr lang="en-MY" smtClean="0"/>
              <a:t>26</a:t>
            </a:fld>
            <a:endParaRPr lang="en-MY"/>
          </a:p>
        </p:txBody>
      </p:sp>
    </p:spTree>
    <p:extLst>
      <p:ext uri="{BB962C8B-B14F-4D97-AF65-F5344CB8AC3E}">
        <p14:creationId xmlns:p14="http://schemas.microsoft.com/office/powerpoint/2010/main" val="4211346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2338516"/>
            <a:ext cx="9715500" cy="4974720"/>
          </a:xfrm>
        </p:spPr>
        <p:txBody>
          <a:bodyPr anchor="b"/>
          <a:lstStyle>
            <a:lvl1pPr algn="ctr">
              <a:defRPr sz="7500"/>
            </a:lvl1pPr>
          </a:lstStyle>
          <a:p>
            <a:r>
              <a:rPr lang="en-US"/>
              <a:t>Click to edit Master title style</a:t>
            </a:r>
            <a:endParaRPr lang="en-US" dirty="0"/>
          </a:p>
        </p:txBody>
      </p:sp>
      <p:sp>
        <p:nvSpPr>
          <p:cNvPr id="3" name="Subtitle 2"/>
          <p:cNvSpPr>
            <a:spLocks noGrp="1"/>
          </p:cNvSpPr>
          <p:nvPr>
            <p:ph type="subTitle" idx="1"/>
          </p:nvPr>
        </p:nvSpPr>
        <p:spPr>
          <a:xfrm>
            <a:off x="1428750" y="7505080"/>
            <a:ext cx="8572500" cy="3449888"/>
          </a:xfrm>
        </p:spPr>
        <p:txBody>
          <a:bodyPr/>
          <a:lstStyle>
            <a:lvl1pPr marL="0" indent="0" algn="ctr">
              <a:buNone/>
              <a:defRPr sz="3000"/>
            </a:lvl1pPr>
            <a:lvl2pPr marL="571500" indent="0" algn="ctr">
              <a:buNone/>
              <a:defRPr sz="2500"/>
            </a:lvl2pPr>
            <a:lvl3pPr marL="1143000" indent="0" algn="ctr">
              <a:buNone/>
              <a:defRPr sz="2250"/>
            </a:lvl3pPr>
            <a:lvl4pPr marL="1714500" indent="0" algn="ctr">
              <a:buNone/>
              <a:defRPr sz="2000"/>
            </a:lvl4pPr>
            <a:lvl5pPr marL="2286000" indent="0" algn="ctr">
              <a:buNone/>
              <a:defRPr sz="2000"/>
            </a:lvl5pPr>
            <a:lvl6pPr marL="2857500" indent="0" algn="ctr">
              <a:buNone/>
              <a:defRPr sz="2000"/>
            </a:lvl6pPr>
            <a:lvl7pPr marL="3429000" indent="0" algn="ctr">
              <a:buNone/>
              <a:defRPr sz="2000"/>
            </a:lvl7pPr>
            <a:lvl8pPr marL="4000500" indent="0" algn="ctr">
              <a:buNone/>
              <a:defRPr sz="2000"/>
            </a:lvl8pPr>
            <a:lvl9pPr marL="45720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CB3441-5B43-4D39-A5BC-9BCBF92EC9E3}" type="datetime1">
              <a:rPr lang="en-MY" smtClean="0"/>
              <a:t>6/8/2024</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C5903D28-2E1F-4F0A-A7AC-E2CF4FDEFF5D}" type="slidenum">
              <a:rPr lang="en-MY" smtClean="0"/>
              <a:t>‹#›</a:t>
            </a:fld>
            <a:endParaRPr lang="en-MY"/>
          </a:p>
        </p:txBody>
      </p:sp>
    </p:spTree>
    <p:extLst>
      <p:ext uri="{BB962C8B-B14F-4D97-AF65-F5344CB8AC3E}">
        <p14:creationId xmlns:p14="http://schemas.microsoft.com/office/powerpoint/2010/main" val="1810716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279ADA-3FFE-4DC6-8F55-F1418512809C}" type="datetime1">
              <a:rPr lang="en-MY" smtClean="0"/>
              <a:t>6/8/2024</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C5903D28-2E1F-4F0A-A7AC-E2CF4FDEFF5D}" type="slidenum">
              <a:rPr lang="en-MY" smtClean="0"/>
              <a:t>‹#›</a:t>
            </a:fld>
            <a:endParaRPr lang="en-MY"/>
          </a:p>
        </p:txBody>
      </p:sp>
    </p:spTree>
    <p:extLst>
      <p:ext uri="{BB962C8B-B14F-4D97-AF65-F5344CB8AC3E}">
        <p14:creationId xmlns:p14="http://schemas.microsoft.com/office/powerpoint/2010/main" val="1666400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79594" y="760761"/>
            <a:ext cx="2464594" cy="1210934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85813" y="760761"/>
            <a:ext cx="7250906" cy="121093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8B36DE-BA3D-435C-B84A-9BC671C4ABA7}" type="datetime1">
              <a:rPr lang="en-MY" smtClean="0"/>
              <a:t>6/8/2024</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C5903D28-2E1F-4F0A-A7AC-E2CF4FDEFF5D}" type="slidenum">
              <a:rPr lang="en-MY" smtClean="0"/>
              <a:t>‹#›</a:t>
            </a:fld>
            <a:endParaRPr lang="en-MY"/>
          </a:p>
        </p:txBody>
      </p:sp>
    </p:spTree>
    <p:extLst>
      <p:ext uri="{BB962C8B-B14F-4D97-AF65-F5344CB8AC3E}">
        <p14:creationId xmlns:p14="http://schemas.microsoft.com/office/powerpoint/2010/main" val="2431479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9A5F53-906B-4FC1-ADF2-8C4BA3728050}" type="datetime1">
              <a:rPr lang="en-MY" smtClean="0"/>
              <a:t>6/8/2024</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C5903D28-2E1F-4F0A-A7AC-E2CF4FDEFF5D}" type="slidenum">
              <a:rPr lang="en-MY" smtClean="0"/>
              <a:t>‹#›</a:t>
            </a:fld>
            <a:endParaRPr lang="en-MY"/>
          </a:p>
        </p:txBody>
      </p:sp>
    </p:spTree>
    <p:extLst>
      <p:ext uri="{BB962C8B-B14F-4D97-AF65-F5344CB8AC3E}">
        <p14:creationId xmlns:p14="http://schemas.microsoft.com/office/powerpoint/2010/main" val="2597873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79860" y="3562353"/>
            <a:ext cx="9858375" cy="5943863"/>
          </a:xfrm>
        </p:spPr>
        <p:txBody>
          <a:bodyPr anchor="b"/>
          <a:lstStyle>
            <a:lvl1pPr>
              <a:defRPr sz="7500"/>
            </a:lvl1pPr>
          </a:lstStyle>
          <a:p>
            <a:r>
              <a:rPr lang="en-US"/>
              <a:t>Click to edit Master title style</a:t>
            </a:r>
            <a:endParaRPr lang="en-US" dirty="0"/>
          </a:p>
        </p:txBody>
      </p:sp>
      <p:sp>
        <p:nvSpPr>
          <p:cNvPr id="3" name="Text Placeholder 2"/>
          <p:cNvSpPr>
            <a:spLocks noGrp="1"/>
          </p:cNvSpPr>
          <p:nvPr>
            <p:ph type="body" idx="1"/>
          </p:nvPr>
        </p:nvSpPr>
        <p:spPr>
          <a:xfrm>
            <a:off x="779860" y="9562447"/>
            <a:ext cx="9858375" cy="3125737"/>
          </a:xfrm>
        </p:spPr>
        <p:txBody>
          <a:bodyPr/>
          <a:lstStyle>
            <a:lvl1pPr marL="0" indent="0">
              <a:buNone/>
              <a:defRPr sz="3000">
                <a:solidFill>
                  <a:schemeClr val="tx1"/>
                </a:solidFill>
              </a:defRPr>
            </a:lvl1pPr>
            <a:lvl2pPr marL="571500" indent="0">
              <a:buNone/>
              <a:defRPr sz="2500">
                <a:solidFill>
                  <a:schemeClr val="tx1">
                    <a:tint val="75000"/>
                  </a:schemeClr>
                </a:solidFill>
              </a:defRPr>
            </a:lvl2pPr>
            <a:lvl3pPr marL="1143000" indent="0">
              <a:buNone/>
              <a:defRPr sz="2250">
                <a:solidFill>
                  <a:schemeClr val="tx1">
                    <a:tint val="75000"/>
                  </a:schemeClr>
                </a:solidFill>
              </a:defRPr>
            </a:lvl3pPr>
            <a:lvl4pPr marL="1714500" indent="0">
              <a:buNone/>
              <a:defRPr sz="2000">
                <a:solidFill>
                  <a:schemeClr val="tx1">
                    <a:tint val="75000"/>
                  </a:schemeClr>
                </a:solidFill>
              </a:defRPr>
            </a:lvl4pPr>
            <a:lvl5pPr marL="2286000" indent="0">
              <a:buNone/>
              <a:defRPr sz="2000">
                <a:solidFill>
                  <a:schemeClr val="tx1">
                    <a:tint val="75000"/>
                  </a:schemeClr>
                </a:solidFill>
              </a:defRPr>
            </a:lvl5pPr>
            <a:lvl6pPr marL="2857500" indent="0">
              <a:buNone/>
              <a:defRPr sz="2000">
                <a:solidFill>
                  <a:schemeClr val="tx1">
                    <a:tint val="75000"/>
                  </a:schemeClr>
                </a:solidFill>
              </a:defRPr>
            </a:lvl6pPr>
            <a:lvl7pPr marL="3429000" indent="0">
              <a:buNone/>
              <a:defRPr sz="2000">
                <a:solidFill>
                  <a:schemeClr val="tx1">
                    <a:tint val="75000"/>
                  </a:schemeClr>
                </a:solidFill>
              </a:defRPr>
            </a:lvl7pPr>
            <a:lvl8pPr marL="4000500" indent="0">
              <a:buNone/>
              <a:defRPr sz="2000">
                <a:solidFill>
                  <a:schemeClr val="tx1">
                    <a:tint val="75000"/>
                  </a:schemeClr>
                </a:solidFill>
              </a:defRPr>
            </a:lvl8pPr>
            <a:lvl9pPr marL="4572000" indent="0">
              <a:buNone/>
              <a:defRPr sz="20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AE9D3B-3912-4DB7-BE80-7C9EEEA3EA9E}" type="datetime1">
              <a:rPr lang="en-MY" smtClean="0"/>
              <a:t>6/8/2024</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C5903D28-2E1F-4F0A-A7AC-E2CF4FDEFF5D}" type="slidenum">
              <a:rPr lang="en-MY" smtClean="0"/>
              <a:t>‹#›</a:t>
            </a:fld>
            <a:endParaRPr lang="en-MY"/>
          </a:p>
        </p:txBody>
      </p:sp>
    </p:spTree>
    <p:extLst>
      <p:ext uri="{BB962C8B-B14F-4D97-AF65-F5344CB8AC3E}">
        <p14:creationId xmlns:p14="http://schemas.microsoft.com/office/powerpoint/2010/main" val="3732397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85813" y="3803808"/>
            <a:ext cx="4857750" cy="90662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86438" y="3803808"/>
            <a:ext cx="4857750" cy="90662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95B73D-6A27-4E54-8B25-0FFB595F60A7}" type="datetime1">
              <a:rPr lang="en-MY" smtClean="0"/>
              <a:t>6/8/2024</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C5903D28-2E1F-4F0A-A7AC-E2CF4FDEFF5D}" type="slidenum">
              <a:rPr lang="en-MY" smtClean="0"/>
              <a:t>‹#›</a:t>
            </a:fld>
            <a:endParaRPr lang="en-MY"/>
          </a:p>
        </p:txBody>
      </p:sp>
    </p:spTree>
    <p:extLst>
      <p:ext uri="{BB962C8B-B14F-4D97-AF65-F5344CB8AC3E}">
        <p14:creationId xmlns:p14="http://schemas.microsoft.com/office/powerpoint/2010/main" val="64109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87301" y="760765"/>
            <a:ext cx="9858375" cy="2761897"/>
          </a:xfrm>
        </p:spPr>
        <p:txBody>
          <a:bodyPr/>
          <a:lstStyle/>
          <a:p>
            <a:r>
              <a:rPr lang="en-US"/>
              <a:t>Click to edit Master title style</a:t>
            </a:r>
            <a:endParaRPr lang="en-US" dirty="0"/>
          </a:p>
        </p:txBody>
      </p:sp>
      <p:sp>
        <p:nvSpPr>
          <p:cNvPr id="3" name="Text Placeholder 2"/>
          <p:cNvSpPr>
            <a:spLocks noGrp="1"/>
          </p:cNvSpPr>
          <p:nvPr>
            <p:ph type="body" idx="1"/>
          </p:nvPr>
        </p:nvSpPr>
        <p:spPr>
          <a:xfrm>
            <a:off x="787303" y="3502812"/>
            <a:ext cx="4835425" cy="1716674"/>
          </a:xfrm>
        </p:spPr>
        <p:txBody>
          <a:bodyPr anchor="b"/>
          <a:lstStyle>
            <a:lvl1pPr marL="0" indent="0">
              <a:buNone/>
              <a:defRPr sz="3000" b="1"/>
            </a:lvl1pPr>
            <a:lvl2pPr marL="571500" indent="0">
              <a:buNone/>
              <a:defRPr sz="2500" b="1"/>
            </a:lvl2pPr>
            <a:lvl3pPr marL="1143000" indent="0">
              <a:buNone/>
              <a:defRPr sz="2250" b="1"/>
            </a:lvl3pPr>
            <a:lvl4pPr marL="1714500" indent="0">
              <a:buNone/>
              <a:defRPr sz="2000" b="1"/>
            </a:lvl4pPr>
            <a:lvl5pPr marL="2286000" indent="0">
              <a:buNone/>
              <a:defRPr sz="2000" b="1"/>
            </a:lvl5pPr>
            <a:lvl6pPr marL="2857500" indent="0">
              <a:buNone/>
              <a:defRPr sz="2000" b="1"/>
            </a:lvl6pPr>
            <a:lvl7pPr marL="3429000" indent="0">
              <a:buNone/>
              <a:defRPr sz="2000" b="1"/>
            </a:lvl7pPr>
            <a:lvl8pPr marL="4000500" indent="0">
              <a:buNone/>
              <a:defRPr sz="2000" b="1"/>
            </a:lvl8pPr>
            <a:lvl9pPr marL="4572000" indent="0">
              <a:buNone/>
              <a:defRPr sz="2000" b="1"/>
            </a:lvl9pPr>
          </a:lstStyle>
          <a:p>
            <a:pPr lvl="0"/>
            <a:r>
              <a:rPr lang="en-US"/>
              <a:t>Click to edit Master text styles</a:t>
            </a:r>
          </a:p>
        </p:txBody>
      </p:sp>
      <p:sp>
        <p:nvSpPr>
          <p:cNvPr id="4" name="Content Placeholder 3"/>
          <p:cNvSpPr>
            <a:spLocks noGrp="1"/>
          </p:cNvSpPr>
          <p:nvPr>
            <p:ph sz="half" idx="2"/>
          </p:nvPr>
        </p:nvSpPr>
        <p:spPr>
          <a:xfrm>
            <a:off x="787303" y="5219486"/>
            <a:ext cx="4835425" cy="76770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86438" y="3502812"/>
            <a:ext cx="4859239" cy="1716674"/>
          </a:xfrm>
        </p:spPr>
        <p:txBody>
          <a:bodyPr anchor="b"/>
          <a:lstStyle>
            <a:lvl1pPr marL="0" indent="0">
              <a:buNone/>
              <a:defRPr sz="3000" b="1"/>
            </a:lvl1pPr>
            <a:lvl2pPr marL="571500" indent="0">
              <a:buNone/>
              <a:defRPr sz="2500" b="1"/>
            </a:lvl2pPr>
            <a:lvl3pPr marL="1143000" indent="0">
              <a:buNone/>
              <a:defRPr sz="2250" b="1"/>
            </a:lvl3pPr>
            <a:lvl4pPr marL="1714500" indent="0">
              <a:buNone/>
              <a:defRPr sz="2000" b="1"/>
            </a:lvl4pPr>
            <a:lvl5pPr marL="2286000" indent="0">
              <a:buNone/>
              <a:defRPr sz="2000" b="1"/>
            </a:lvl5pPr>
            <a:lvl6pPr marL="2857500" indent="0">
              <a:buNone/>
              <a:defRPr sz="2000" b="1"/>
            </a:lvl6pPr>
            <a:lvl7pPr marL="3429000" indent="0">
              <a:buNone/>
              <a:defRPr sz="2000" b="1"/>
            </a:lvl7pPr>
            <a:lvl8pPr marL="4000500" indent="0">
              <a:buNone/>
              <a:defRPr sz="2000" b="1"/>
            </a:lvl8pPr>
            <a:lvl9pPr marL="4572000" indent="0">
              <a:buNone/>
              <a:defRPr sz="2000" b="1"/>
            </a:lvl9pPr>
          </a:lstStyle>
          <a:p>
            <a:pPr lvl="0"/>
            <a:r>
              <a:rPr lang="en-US"/>
              <a:t>Click to edit Master text styles</a:t>
            </a:r>
          </a:p>
        </p:txBody>
      </p:sp>
      <p:sp>
        <p:nvSpPr>
          <p:cNvPr id="6" name="Content Placeholder 5"/>
          <p:cNvSpPr>
            <a:spLocks noGrp="1"/>
          </p:cNvSpPr>
          <p:nvPr>
            <p:ph sz="quarter" idx="4"/>
          </p:nvPr>
        </p:nvSpPr>
        <p:spPr>
          <a:xfrm>
            <a:off x="5786438" y="5219486"/>
            <a:ext cx="4859239" cy="76770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B69EB9-4F6B-44DF-9CD0-1698C3DD5293}" type="datetime1">
              <a:rPr lang="en-MY" smtClean="0"/>
              <a:t>6/8/2024</a:t>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C5903D28-2E1F-4F0A-A7AC-E2CF4FDEFF5D}" type="slidenum">
              <a:rPr lang="en-MY" smtClean="0"/>
              <a:t>‹#›</a:t>
            </a:fld>
            <a:endParaRPr lang="en-MY"/>
          </a:p>
        </p:txBody>
      </p:sp>
    </p:spTree>
    <p:extLst>
      <p:ext uri="{BB962C8B-B14F-4D97-AF65-F5344CB8AC3E}">
        <p14:creationId xmlns:p14="http://schemas.microsoft.com/office/powerpoint/2010/main" val="693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462A82-79B9-4D6A-A379-A314C75270F5}" type="datetime1">
              <a:rPr lang="en-MY" smtClean="0"/>
              <a:t>6/8/2024</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C5903D28-2E1F-4F0A-A7AC-E2CF4FDEFF5D}" type="slidenum">
              <a:rPr lang="en-MY" smtClean="0"/>
              <a:t>‹#›</a:t>
            </a:fld>
            <a:endParaRPr lang="en-MY"/>
          </a:p>
        </p:txBody>
      </p:sp>
    </p:spTree>
    <p:extLst>
      <p:ext uri="{BB962C8B-B14F-4D97-AF65-F5344CB8AC3E}">
        <p14:creationId xmlns:p14="http://schemas.microsoft.com/office/powerpoint/2010/main" val="321818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0A4F8C-74EF-4C02-B9E2-25AC47792A5F}" type="datetime1">
              <a:rPr lang="en-MY" smtClean="0"/>
              <a:t>6/8/2024</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C5903D28-2E1F-4F0A-A7AC-E2CF4FDEFF5D}" type="slidenum">
              <a:rPr lang="en-MY" smtClean="0"/>
              <a:t>‹#›</a:t>
            </a:fld>
            <a:endParaRPr lang="en-MY"/>
          </a:p>
        </p:txBody>
      </p:sp>
    </p:spTree>
    <p:extLst>
      <p:ext uri="{BB962C8B-B14F-4D97-AF65-F5344CB8AC3E}">
        <p14:creationId xmlns:p14="http://schemas.microsoft.com/office/powerpoint/2010/main" val="1729538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7301" y="952606"/>
            <a:ext cx="3686473" cy="3334121"/>
          </a:xfrm>
        </p:spPr>
        <p:txBody>
          <a:bodyPr anchor="b"/>
          <a:lstStyle>
            <a:lvl1pPr>
              <a:defRPr sz="4000"/>
            </a:lvl1pPr>
          </a:lstStyle>
          <a:p>
            <a:r>
              <a:rPr lang="en-US"/>
              <a:t>Click to edit Master title style</a:t>
            </a:r>
            <a:endParaRPr lang="en-US" dirty="0"/>
          </a:p>
        </p:txBody>
      </p:sp>
      <p:sp>
        <p:nvSpPr>
          <p:cNvPr id="3" name="Content Placeholder 2"/>
          <p:cNvSpPr>
            <a:spLocks noGrp="1"/>
          </p:cNvSpPr>
          <p:nvPr>
            <p:ph idx="1"/>
          </p:nvPr>
        </p:nvSpPr>
        <p:spPr>
          <a:xfrm>
            <a:off x="4859238" y="2057367"/>
            <a:ext cx="5786438" cy="10154514"/>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87301" y="4286726"/>
            <a:ext cx="3686473" cy="7941691"/>
          </a:xfrm>
        </p:spPr>
        <p:txBody>
          <a:bodyPr/>
          <a:lstStyle>
            <a:lvl1pPr marL="0" indent="0">
              <a:buNone/>
              <a:defRPr sz="2000"/>
            </a:lvl1pPr>
            <a:lvl2pPr marL="571500" indent="0">
              <a:buNone/>
              <a:defRPr sz="1750"/>
            </a:lvl2pPr>
            <a:lvl3pPr marL="1143000" indent="0">
              <a:buNone/>
              <a:defRPr sz="1500"/>
            </a:lvl3pPr>
            <a:lvl4pPr marL="1714500" indent="0">
              <a:buNone/>
              <a:defRPr sz="1250"/>
            </a:lvl4pPr>
            <a:lvl5pPr marL="2286000" indent="0">
              <a:buNone/>
              <a:defRPr sz="1250"/>
            </a:lvl5pPr>
            <a:lvl6pPr marL="2857500" indent="0">
              <a:buNone/>
              <a:defRPr sz="1250"/>
            </a:lvl6pPr>
            <a:lvl7pPr marL="3429000" indent="0">
              <a:buNone/>
              <a:defRPr sz="1250"/>
            </a:lvl7pPr>
            <a:lvl8pPr marL="4000500" indent="0">
              <a:buNone/>
              <a:defRPr sz="1250"/>
            </a:lvl8pPr>
            <a:lvl9pPr marL="4572000" indent="0">
              <a:buNone/>
              <a:defRPr sz="1250"/>
            </a:lvl9pPr>
          </a:lstStyle>
          <a:p>
            <a:pPr lvl="0"/>
            <a:r>
              <a:rPr lang="en-US"/>
              <a:t>Click to edit Master text styles</a:t>
            </a:r>
          </a:p>
        </p:txBody>
      </p:sp>
      <p:sp>
        <p:nvSpPr>
          <p:cNvPr id="5" name="Date Placeholder 4"/>
          <p:cNvSpPr>
            <a:spLocks noGrp="1"/>
          </p:cNvSpPr>
          <p:nvPr>
            <p:ph type="dt" sz="half" idx="10"/>
          </p:nvPr>
        </p:nvSpPr>
        <p:spPr/>
        <p:txBody>
          <a:bodyPr/>
          <a:lstStyle/>
          <a:p>
            <a:fld id="{DB4B4DDD-6829-41EE-9A93-9B83B704D8E6}" type="datetime1">
              <a:rPr lang="en-MY" smtClean="0"/>
              <a:t>6/8/2024</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C5903D28-2E1F-4F0A-A7AC-E2CF4FDEFF5D}" type="slidenum">
              <a:rPr lang="en-MY" smtClean="0"/>
              <a:t>‹#›</a:t>
            </a:fld>
            <a:endParaRPr lang="en-MY"/>
          </a:p>
        </p:txBody>
      </p:sp>
    </p:spTree>
    <p:extLst>
      <p:ext uri="{BB962C8B-B14F-4D97-AF65-F5344CB8AC3E}">
        <p14:creationId xmlns:p14="http://schemas.microsoft.com/office/powerpoint/2010/main" val="1212420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7301" y="952606"/>
            <a:ext cx="3686473" cy="3334121"/>
          </a:xfrm>
        </p:spPr>
        <p:txBody>
          <a:bodyPr anchor="b"/>
          <a:lstStyle>
            <a:lvl1pPr>
              <a:defRPr sz="40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59238" y="2057367"/>
            <a:ext cx="5786438" cy="10154514"/>
          </a:xfrm>
        </p:spPr>
        <p:txBody>
          <a:bodyPr anchor="t"/>
          <a:lstStyle>
            <a:lvl1pPr marL="0" indent="0">
              <a:buNone/>
              <a:defRPr sz="4000"/>
            </a:lvl1pPr>
            <a:lvl2pPr marL="571500" indent="0">
              <a:buNone/>
              <a:defRPr sz="3500"/>
            </a:lvl2pPr>
            <a:lvl3pPr marL="1143000" indent="0">
              <a:buNone/>
              <a:defRPr sz="3000"/>
            </a:lvl3pPr>
            <a:lvl4pPr marL="1714500" indent="0">
              <a:buNone/>
              <a:defRPr sz="2500"/>
            </a:lvl4pPr>
            <a:lvl5pPr marL="2286000" indent="0">
              <a:buNone/>
              <a:defRPr sz="2500"/>
            </a:lvl5pPr>
            <a:lvl6pPr marL="2857500" indent="0">
              <a:buNone/>
              <a:defRPr sz="2500"/>
            </a:lvl6pPr>
            <a:lvl7pPr marL="3429000" indent="0">
              <a:buNone/>
              <a:defRPr sz="2500"/>
            </a:lvl7pPr>
            <a:lvl8pPr marL="4000500" indent="0">
              <a:buNone/>
              <a:defRPr sz="2500"/>
            </a:lvl8pPr>
            <a:lvl9pPr marL="4572000" indent="0">
              <a:buNone/>
              <a:defRPr sz="2500"/>
            </a:lvl9pPr>
          </a:lstStyle>
          <a:p>
            <a:r>
              <a:rPr lang="en-US"/>
              <a:t>Click icon to add picture</a:t>
            </a:r>
            <a:endParaRPr lang="en-US" dirty="0"/>
          </a:p>
        </p:txBody>
      </p:sp>
      <p:sp>
        <p:nvSpPr>
          <p:cNvPr id="4" name="Text Placeholder 3"/>
          <p:cNvSpPr>
            <a:spLocks noGrp="1"/>
          </p:cNvSpPr>
          <p:nvPr>
            <p:ph type="body" sz="half" idx="2"/>
          </p:nvPr>
        </p:nvSpPr>
        <p:spPr>
          <a:xfrm>
            <a:off x="787301" y="4286726"/>
            <a:ext cx="3686473" cy="7941691"/>
          </a:xfrm>
        </p:spPr>
        <p:txBody>
          <a:bodyPr/>
          <a:lstStyle>
            <a:lvl1pPr marL="0" indent="0">
              <a:buNone/>
              <a:defRPr sz="2000"/>
            </a:lvl1pPr>
            <a:lvl2pPr marL="571500" indent="0">
              <a:buNone/>
              <a:defRPr sz="1750"/>
            </a:lvl2pPr>
            <a:lvl3pPr marL="1143000" indent="0">
              <a:buNone/>
              <a:defRPr sz="1500"/>
            </a:lvl3pPr>
            <a:lvl4pPr marL="1714500" indent="0">
              <a:buNone/>
              <a:defRPr sz="1250"/>
            </a:lvl4pPr>
            <a:lvl5pPr marL="2286000" indent="0">
              <a:buNone/>
              <a:defRPr sz="1250"/>
            </a:lvl5pPr>
            <a:lvl6pPr marL="2857500" indent="0">
              <a:buNone/>
              <a:defRPr sz="1250"/>
            </a:lvl6pPr>
            <a:lvl7pPr marL="3429000" indent="0">
              <a:buNone/>
              <a:defRPr sz="1250"/>
            </a:lvl7pPr>
            <a:lvl8pPr marL="4000500" indent="0">
              <a:buNone/>
              <a:defRPr sz="1250"/>
            </a:lvl8pPr>
            <a:lvl9pPr marL="4572000" indent="0">
              <a:buNone/>
              <a:defRPr sz="1250"/>
            </a:lvl9pPr>
          </a:lstStyle>
          <a:p>
            <a:pPr lvl="0"/>
            <a:r>
              <a:rPr lang="en-US"/>
              <a:t>Click to edit Master text styles</a:t>
            </a:r>
          </a:p>
        </p:txBody>
      </p:sp>
      <p:sp>
        <p:nvSpPr>
          <p:cNvPr id="5" name="Date Placeholder 4"/>
          <p:cNvSpPr>
            <a:spLocks noGrp="1"/>
          </p:cNvSpPr>
          <p:nvPr>
            <p:ph type="dt" sz="half" idx="10"/>
          </p:nvPr>
        </p:nvSpPr>
        <p:spPr/>
        <p:txBody>
          <a:bodyPr/>
          <a:lstStyle/>
          <a:p>
            <a:fld id="{2B6E6562-C3CC-4C1E-AC0A-713603F70A5F}" type="datetime1">
              <a:rPr lang="en-MY" smtClean="0"/>
              <a:t>6/8/2024</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C5903D28-2E1F-4F0A-A7AC-E2CF4FDEFF5D}" type="slidenum">
              <a:rPr lang="en-MY" smtClean="0"/>
              <a:t>‹#›</a:t>
            </a:fld>
            <a:endParaRPr lang="en-MY"/>
          </a:p>
        </p:txBody>
      </p:sp>
    </p:spTree>
    <p:extLst>
      <p:ext uri="{BB962C8B-B14F-4D97-AF65-F5344CB8AC3E}">
        <p14:creationId xmlns:p14="http://schemas.microsoft.com/office/powerpoint/2010/main" val="1474548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34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85813" y="760765"/>
            <a:ext cx="9858375" cy="27618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85813" y="3803808"/>
            <a:ext cx="9858375" cy="90662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813" y="13243871"/>
            <a:ext cx="2571750" cy="760762"/>
          </a:xfrm>
          <a:prstGeom prst="rect">
            <a:avLst/>
          </a:prstGeom>
        </p:spPr>
        <p:txBody>
          <a:bodyPr vert="horz" lIns="91440" tIns="45720" rIns="91440" bIns="45720" rtlCol="0" anchor="ctr"/>
          <a:lstStyle>
            <a:lvl1pPr algn="l">
              <a:defRPr sz="1500">
                <a:solidFill>
                  <a:schemeClr val="tx1">
                    <a:tint val="75000"/>
                  </a:schemeClr>
                </a:solidFill>
              </a:defRPr>
            </a:lvl1pPr>
          </a:lstStyle>
          <a:p>
            <a:fld id="{348D2595-E7A2-4A11-9662-514DA9CE0E6B}" type="datetime1">
              <a:rPr lang="en-MY" smtClean="0"/>
              <a:t>6/8/2024</a:t>
            </a:fld>
            <a:endParaRPr lang="en-MY"/>
          </a:p>
        </p:txBody>
      </p:sp>
      <p:sp>
        <p:nvSpPr>
          <p:cNvPr id="5" name="Footer Placeholder 4"/>
          <p:cNvSpPr>
            <a:spLocks noGrp="1"/>
          </p:cNvSpPr>
          <p:nvPr>
            <p:ph type="ftr" sz="quarter" idx="3"/>
          </p:nvPr>
        </p:nvSpPr>
        <p:spPr>
          <a:xfrm>
            <a:off x="3786188" y="13243871"/>
            <a:ext cx="3857625" cy="760762"/>
          </a:xfrm>
          <a:prstGeom prst="rect">
            <a:avLst/>
          </a:prstGeom>
        </p:spPr>
        <p:txBody>
          <a:bodyPr vert="horz" lIns="91440" tIns="45720" rIns="91440" bIns="45720" rtlCol="0" anchor="ctr"/>
          <a:lstStyle>
            <a:lvl1pPr algn="ctr">
              <a:defRPr sz="150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8072438" y="13243871"/>
            <a:ext cx="2571750" cy="760762"/>
          </a:xfrm>
          <a:prstGeom prst="rect">
            <a:avLst/>
          </a:prstGeom>
        </p:spPr>
        <p:txBody>
          <a:bodyPr vert="horz" lIns="91440" tIns="45720" rIns="91440" bIns="45720" rtlCol="0" anchor="ctr"/>
          <a:lstStyle>
            <a:lvl1pPr algn="r">
              <a:defRPr sz="1500">
                <a:solidFill>
                  <a:schemeClr val="tx1">
                    <a:tint val="75000"/>
                  </a:schemeClr>
                </a:solidFill>
              </a:defRPr>
            </a:lvl1pPr>
          </a:lstStyle>
          <a:p>
            <a:fld id="{C5903D28-2E1F-4F0A-A7AC-E2CF4FDEFF5D}" type="slidenum">
              <a:rPr lang="en-MY" smtClean="0"/>
              <a:t>‹#›</a:t>
            </a:fld>
            <a:endParaRPr lang="en-MY"/>
          </a:p>
        </p:txBody>
      </p:sp>
    </p:spTree>
    <p:extLst>
      <p:ext uri="{BB962C8B-B14F-4D97-AF65-F5344CB8AC3E}">
        <p14:creationId xmlns:p14="http://schemas.microsoft.com/office/powerpoint/2010/main" val="16579043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1143000" rtl="0" eaLnBrk="1" latinLnBrk="0" hangingPunct="1">
        <a:lnSpc>
          <a:spcPct val="90000"/>
        </a:lnSpc>
        <a:spcBef>
          <a:spcPct val="0"/>
        </a:spcBef>
        <a:buNone/>
        <a:defRPr sz="5500" kern="1200">
          <a:solidFill>
            <a:schemeClr val="tx1"/>
          </a:solidFill>
          <a:latin typeface="+mj-lt"/>
          <a:ea typeface="+mj-ea"/>
          <a:cs typeface="+mj-cs"/>
        </a:defRPr>
      </a:lvl1pPr>
    </p:titleStyle>
    <p:bodyStyle>
      <a:lvl1pPr marL="285750" indent="-285750" algn="l" defTabSz="1143000" rtl="0" eaLnBrk="1" latinLnBrk="0" hangingPunct="1">
        <a:lnSpc>
          <a:spcPct val="90000"/>
        </a:lnSpc>
        <a:spcBef>
          <a:spcPts val="1250"/>
        </a:spcBef>
        <a:buFont typeface="Arial" panose="020B0604020202020204" pitchFamily="34" charset="0"/>
        <a:buChar char="•"/>
        <a:defRPr sz="3500" kern="1200">
          <a:solidFill>
            <a:schemeClr val="tx1"/>
          </a:solidFill>
          <a:latin typeface="+mn-lt"/>
          <a:ea typeface="+mn-ea"/>
          <a:cs typeface="+mn-cs"/>
        </a:defRPr>
      </a:lvl1pPr>
      <a:lvl2pPr marL="857250" indent="-285750" algn="l" defTabSz="1143000"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750" indent="-285750" algn="l" defTabSz="1143000"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20002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7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32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7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62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77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143000" rtl="0" eaLnBrk="1" latinLnBrk="0" hangingPunct="1">
        <a:defRPr sz="2250" kern="1200">
          <a:solidFill>
            <a:schemeClr val="tx1"/>
          </a:solidFill>
          <a:latin typeface="+mn-lt"/>
          <a:ea typeface="+mn-ea"/>
          <a:cs typeface="+mn-cs"/>
        </a:defRPr>
      </a:lvl1pPr>
      <a:lvl2pPr marL="571500" algn="l" defTabSz="1143000" rtl="0" eaLnBrk="1" latinLnBrk="0" hangingPunct="1">
        <a:defRPr sz="2250" kern="1200">
          <a:solidFill>
            <a:schemeClr val="tx1"/>
          </a:solidFill>
          <a:latin typeface="+mn-lt"/>
          <a:ea typeface="+mn-ea"/>
          <a:cs typeface="+mn-cs"/>
        </a:defRPr>
      </a:lvl2pPr>
      <a:lvl3pPr marL="1143000" algn="l" defTabSz="1143000" rtl="0" eaLnBrk="1" latinLnBrk="0" hangingPunct="1">
        <a:defRPr sz="2250" kern="1200">
          <a:solidFill>
            <a:schemeClr val="tx1"/>
          </a:solidFill>
          <a:latin typeface="+mn-lt"/>
          <a:ea typeface="+mn-ea"/>
          <a:cs typeface="+mn-cs"/>
        </a:defRPr>
      </a:lvl3pPr>
      <a:lvl4pPr marL="1714500" algn="l" defTabSz="1143000" rtl="0" eaLnBrk="1" latinLnBrk="0" hangingPunct="1">
        <a:defRPr sz="2250" kern="1200">
          <a:solidFill>
            <a:schemeClr val="tx1"/>
          </a:solidFill>
          <a:latin typeface="+mn-lt"/>
          <a:ea typeface="+mn-ea"/>
          <a:cs typeface="+mn-cs"/>
        </a:defRPr>
      </a:lvl4pPr>
      <a:lvl5pPr marL="2286000" algn="l" defTabSz="1143000" rtl="0" eaLnBrk="1" latinLnBrk="0" hangingPunct="1">
        <a:defRPr sz="2250" kern="1200">
          <a:solidFill>
            <a:schemeClr val="tx1"/>
          </a:solidFill>
          <a:latin typeface="+mn-lt"/>
          <a:ea typeface="+mn-ea"/>
          <a:cs typeface="+mn-cs"/>
        </a:defRPr>
      </a:lvl5pPr>
      <a:lvl6pPr marL="2857500" algn="l" defTabSz="1143000" rtl="0" eaLnBrk="1" latinLnBrk="0" hangingPunct="1">
        <a:defRPr sz="2250" kern="1200">
          <a:solidFill>
            <a:schemeClr val="tx1"/>
          </a:solidFill>
          <a:latin typeface="+mn-lt"/>
          <a:ea typeface="+mn-ea"/>
          <a:cs typeface="+mn-cs"/>
        </a:defRPr>
      </a:lvl6pPr>
      <a:lvl7pPr marL="3429000" algn="l" defTabSz="1143000" rtl="0" eaLnBrk="1" latinLnBrk="0" hangingPunct="1">
        <a:defRPr sz="2250" kern="1200">
          <a:solidFill>
            <a:schemeClr val="tx1"/>
          </a:solidFill>
          <a:latin typeface="+mn-lt"/>
          <a:ea typeface="+mn-ea"/>
          <a:cs typeface="+mn-cs"/>
        </a:defRPr>
      </a:lvl7pPr>
      <a:lvl8pPr marL="4000500" algn="l" defTabSz="1143000" rtl="0" eaLnBrk="1" latinLnBrk="0" hangingPunct="1">
        <a:defRPr sz="2250" kern="1200">
          <a:solidFill>
            <a:schemeClr val="tx1"/>
          </a:solidFill>
          <a:latin typeface="+mn-lt"/>
          <a:ea typeface="+mn-ea"/>
          <a:cs typeface="+mn-cs"/>
        </a:defRPr>
      </a:lvl8pPr>
      <a:lvl9pPr marL="4572000" algn="l" defTabSz="1143000" rtl="0" eaLnBrk="1" latinLnBrk="0" hangingPunct="1">
        <a:defRPr sz="22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6.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6.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fif"/><Relationship Id="rId7"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 Id="rId9" Type="http://schemas.openxmlformats.org/officeDocument/2006/relationships/image" Target="../media/image15.jp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2.sv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IkhwanFaizi/MLBB_Draft"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790488-3AC5-B6A9-2874-C6A949C3D24E}"/>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sz="2598">
              <a:latin typeface="Arial" panose="020B0604020202020204" pitchFamily="34" charset="0"/>
              <a:cs typeface="Arial" panose="020B0604020202020204" pitchFamily="34" charset="0"/>
            </a:endParaRPr>
          </a:p>
        </p:txBody>
      </p:sp>
      <p:pic>
        <p:nvPicPr>
          <p:cNvPr id="10" name="Graphic 9" descr="End with solid fill">
            <a:extLst>
              <a:ext uri="{FF2B5EF4-FFF2-40B4-BE49-F238E27FC236}">
                <a16:creationId xmlns:a16="http://schemas.microsoft.com/office/drawing/2014/main" id="{BE4E537E-0897-92EF-99DD-4FE6B68208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9660" y="12127144"/>
            <a:ext cx="818762" cy="818762"/>
          </a:xfrm>
          <a:prstGeom prst="rect">
            <a:avLst/>
          </a:prstGeom>
        </p:spPr>
      </p:pic>
      <p:grpSp>
        <p:nvGrpSpPr>
          <p:cNvPr id="11" name="Group 10">
            <a:extLst>
              <a:ext uri="{FF2B5EF4-FFF2-40B4-BE49-F238E27FC236}">
                <a16:creationId xmlns:a16="http://schemas.microsoft.com/office/drawing/2014/main" id="{8D6C1EAE-52EE-FAF7-7F45-5997A71D5AC3}"/>
              </a:ext>
            </a:extLst>
          </p:cNvPr>
          <p:cNvGrpSpPr/>
          <p:nvPr/>
        </p:nvGrpSpPr>
        <p:grpSpPr>
          <a:xfrm>
            <a:off x="4331221" y="13489316"/>
            <a:ext cx="2767553" cy="369332"/>
            <a:chOff x="4517817" y="5691679"/>
            <a:chExt cx="1642933" cy="256042"/>
          </a:xfrm>
        </p:grpSpPr>
        <p:pic>
          <p:nvPicPr>
            <p:cNvPr id="12" name="Picture 11" descr="A blue square with white letters&#10;&#10;Description automatically generated">
              <a:extLst>
                <a:ext uri="{FF2B5EF4-FFF2-40B4-BE49-F238E27FC236}">
                  <a16:creationId xmlns:a16="http://schemas.microsoft.com/office/drawing/2014/main" id="{F62E7CD6-446B-5FF3-8498-A96984AC14CD}"/>
                </a:ext>
              </a:extLst>
            </p:cNvPr>
            <p:cNvPicPr>
              <a:picLocks noChangeAspect="1"/>
            </p:cNvPicPr>
            <p:nvPr/>
          </p:nvPicPr>
          <p:blipFill rotWithShape="1">
            <a:blip r:embed="rId4">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13" name="TextBox 12">
              <a:extLst>
                <a:ext uri="{FF2B5EF4-FFF2-40B4-BE49-F238E27FC236}">
                  <a16:creationId xmlns:a16="http://schemas.microsoft.com/office/drawing/2014/main" id="{D574C695-AEFC-7FC2-1E06-EB0A8E712522}"/>
                </a:ext>
              </a:extLst>
            </p:cNvPr>
            <p:cNvSpPr txBox="1"/>
            <p:nvPr/>
          </p:nvSpPr>
          <p:spPr>
            <a:xfrm>
              <a:off x="4749742" y="5691679"/>
              <a:ext cx="1411008" cy="256042"/>
            </a:xfrm>
            <a:prstGeom prst="rect">
              <a:avLst/>
            </a:prstGeom>
            <a:noFill/>
          </p:spPr>
          <p:txBody>
            <a:bodyPr wrap="square" rtlCol="0">
              <a:spAutoFit/>
            </a:bodyPr>
            <a:lstStyle/>
            <a:p>
              <a:r>
                <a:rPr lang="en-US" b="1" dirty="0">
                  <a:latin typeface="Nunito" pitchFamily="2" charset="0"/>
                  <a:ea typeface="Lato" panose="020F0502020204030203" pitchFamily="34" charset="0"/>
                  <a:cs typeface="Arial" panose="020B0604020202020204" pitchFamily="34" charset="0"/>
                </a:rPr>
                <a:t>Amirul Ikhwan Faizi</a:t>
              </a:r>
              <a:endParaRPr lang="en-MY" b="1" dirty="0">
                <a:latin typeface="Nunito" pitchFamily="2" charset="0"/>
                <a:ea typeface="Lato" panose="020F0502020204030203" pitchFamily="34" charset="0"/>
                <a:cs typeface="Arial" panose="020B0604020202020204" pitchFamily="34" charset="0"/>
              </a:endParaRPr>
            </a:p>
          </p:txBody>
        </p:sp>
      </p:grpSp>
      <p:sp>
        <p:nvSpPr>
          <p:cNvPr id="14" name="Slide Number Placeholder 7">
            <a:extLst>
              <a:ext uri="{FF2B5EF4-FFF2-40B4-BE49-F238E27FC236}">
                <a16:creationId xmlns:a16="http://schemas.microsoft.com/office/drawing/2014/main" id="{6321193E-2A2F-C4A0-3288-BB800F328303}"/>
              </a:ext>
            </a:extLst>
          </p:cNvPr>
          <p:cNvSpPr>
            <a:spLocks noGrp="1"/>
          </p:cNvSpPr>
          <p:nvPr>
            <p:ph type="sldNum" sz="quarter" idx="12"/>
          </p:nvPr>
        </p:nvSpPr>
        <p:spPr>
          <a:xfrm>
            <a:off x="7755319" y="13243876"/>
            <a:ext cx="2225800" cy="760762"/>
          </a:xfrm>
        </p:spPr>
        <p:txBody>
          <a:bodyPr/>
          <a:lstStyle/>
          <a:p>
            <a:fld id="{C5903D28-2E1F-4F0A-A7AC-E2CF4FDEFF5D}" type="slidenum">
              <a:rPr lang="en-MY" sz="1731" b="1">
                <a:solidFill>
                  <a:schemeClr val="tx1"/>
                </a:solidFill>
                <a:latin typeface="Nunito" pitchFamily="2" charset="0"/>
                <a:cs typeface="Arial" panose="020B0604020202020204" pitchFamily="34" charset="0"/>
              </a:rPr>
              <a:t>1</a:t>
            </a:fld>
            <a:endParaRPr lang="en-MY" sz="1731" b="1" dirty="0">
              <a:solidFill>
                <a:schemeClr val="tx1"/>
              </a:solidFill>
              <a:latin typeface="Nunito" pitchFamily="2" charset="0"/>
              <a:cs typeface="Arial" panose="020B0604020202020204" pitchFamily="34" charset="0"/>
            </a:endParaRPr>
          </a:p>
        </p:txBody>
      </p:sp>
      <p:sp>
        <p:nvSpPr>
          <p:cNvPr id="2" name="Rectangle: Rounded Corners 1">
            <a:extLst>
              <a:ext uri="{FF2B5EF4-FFF2-40B4-BE49-F238E27FC236}">
                <a16:creationId xmlns:a16="http://schemas.microsoft.com/office/drawing/2014/main" id="{7DF69DF3-4779-5891-2326-684EFDBCD459}"/>
              </a:ext>
            </a:extLst>
          </p:cNvPr>
          <p:cNvSpPr/>
          <p:nvPr/>
        </p:nvSpPr>
        <p:spPr>
          <a:xfrm>
            <a:off x="1999241" y="3308806"/>
            <a:ext cx="7431517" cy="5967806"/>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193" b="1" dirty="0">
                <a:solidFill>
                  <a:sysClr val="windowText" lastClr="000000"/>
                </a:solidFill>
                <a:latin typeface="Nunito" pitchFamily="2" charset="0"/>
                <a:cs typeface="Segoe UI Semibold" panose="020B0702040204020203" pitchFamily="34" charset="0"/>
              </a:rPr>
              <a:t>Part 1: </a:t>
            </a:r>
          </a:p>
          <a:p>
            <a:pPr algn="ctr"/>
            <a:r>
              <a:rPr lang="en-US" sz="5193" b="1" dirty="0">
                <a:solidFill>
                  <a:sysClr val="windowText" lastClr="000000"/>
                </a:solidFill>
                <a:latin typeface="Nunito" pitchFamily="2" charset="0"/>
                <a:cs typeface="Segoe UI Semibold" panose="020B0702040204020203" pitchFamily="34" charset="0"/>
              </a:rPr>
              <a:t>MLBB Drafting Data Input Interface</a:t>
            </a:r>
            <a:endParaRPr lang="en-MY" sz="5193" b="1" i="1" dirty="0">
              <a:solidFill>
                <a:sysClr val="windowText" lastClr="000000"/>
              </a:solidFill>
              <a:latin typeface="Nunito" pitchFamily="2" charset="0"/>
              <a:cs typeface="Segoe UI Semibold" panose="020B0702040204020203" pitchFamily="34" charset="0"/>
            </a:endParaRPr>
          </a:p>
        </p:txBody>
      </p:sp>
      <p:pic>
        <p:nvPicPr>
          <p:cNvPr id="8" name="Picture 7" descr="A green and white logo&#10;&#10;Description automatically generated">
            <a:extLst>
              <a:ext uri="{FF2B5EF4-FFF2-40B4-BE49-F238E27FC236}">
                <a16:creationId xmlns:a16="http://schemas.microsoft.com/office/drawing/2014/main" id="{FD0C38C1-ED1F-A9A6-D792-8FF1E53823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3685" y="2217492"/>
            <a:ext cx="2182627" cy="2182627"/>
          </a:xfrm>
          <a:prstGeom prst="rect">
            <a:avLst/>
          </a:prstGeom>
        </p:spPr>
      </p:pic>
      <p:grpSp>
        <p:nvGrpSpPr>
          <p:cNvPr id="22" name="Group 21">
            <a:extLst>
              <a:ext uri="{FF2B5EF4-FFF2-40B4-BE49-F238E27FC236}">
                <a16:creationId xmlns:a16="http://schemas.microsoft.com/office/drawing/2014/main" id="{58A74904-3B73-0B53-EF8D-DE9026CCF28C}"/>
              </a:ext>
            </a:extLst>
          </p:cNvPr>
          <p:cNvGrpSpPr/>
          <p:nvPr/>
        </p:nvGrpSpPr>
        <p:grpSpPr>
          <a:xfrm>
            <a:off x="401573" y="7796948"/>
            <a:ext cx="10626850" cy="2857500"/>
            <a:chOff x="803150" y="9339095"/>
            <a:chExt cx="10626850" cy="2857500"/>
          </a:xfrm>
        </p:grpSpPr>
        <p:pic>
          <p:nvPicPr>
            <p:cNvPr id="15" name="Picture 14" descr="A logo of a html website&#10;&#10;Description automatically generated with medium confidence">
              <a:extLst>
                <a:ext uri="{FF2B5EF4-FFF2-40B4-BE49-F238E27FC236}">
                  <a16:creationId xmlns:a16="http://schemas.microsoft.com/office/drawing/2014/main" id="{EF336AEF-116E-45B6-ACBB-572322C0E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150" y="9339095"/>
              <a:ext cx="3314700" cy="2857500"/>
            </a:xfrm>
            <a:prstGeom prst="rect">
              <a:avLst/>
            </a:prstGeom>
          </p:spPr>
        </p:pic>
        <p:pic>
          <p:nvPicPr>
            <p:cNvPr id="17" name="Picture 16" descr="A blue and white logo&#10;&#10;Description automatically generated">
              <a:extLst>
                <a:ext uri="{FF2B5EF4-FFF2-40B4-BE49-F238E27FC236}">
                  <a16:creationId xmlns:a16="http://schemas.microsoft.com/office/drawing/2014/main" id="{CA448B53-5144-4B6B-D0BD-7A460897B4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8556" y="9519237"/>
              <a:ext cx="1769681" cy="2497216"/>
            </a:xfrm>
            <a:prstGeom prst="rect">
              <a:avLst/>
            </a:prstGeom>
          </p:spPr>
        </p:pic>
        <p:pic>
          <p:nvPicPr>
            <p:cNvPr id="19" name="Picture 18" descr="A yellow square with black letters&#10;&#10;Description automatically generated">
              <a:extLst>
                <a:ext uri="{FF2B5EF4-FFF2-40B4-BE49-F238E27FC236}">
                  <a16:creationId xmlns:a16="http://schemas.microsoft.com/office/drawing/2014/main" id="{C848B933-2A4C-53D5-428D-F560D820B7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71303" y="9485893"/>
              <a:ext cx="2563905" cy="2563905"/>
            </a:xfrm>
            <a:prstGeom prst="rect">
              <a:avLst/>
            </a:prstGeom>
          </p:spPr>
        </p:pic>
        <p:pic>
          <p:nvPicPr>
            <p:cNvPr id="21" name="Picture 20" descr="A black and green logo&#10;&#10;Description automatically generated">
              <a:extLst>
                <a:ext uri="{FF2B5EF4-FFF2-40B4-BE49-F238E27FC236}">
                  <a16:creationId xmlns:a16="http://schemas.microsoft.com/office/drawing/2014/main" id="{6E460148-709D-47D3-9EBC-768DDFCE7A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15300" y="9843920"/>
              <a:ext cx="3314700" cy="1847850"/>
            </a:xfrm>
            <a:prstGeom prst="rect">
              <a:avLst/>
            </a:prstGeom>
          </p:spPr>
        </p:pic>
      </p:grpSp>
    </p:spTree>
    <p:extLst>
      <p:ext uri="{BB962C8B-B14F-4D97-AF65-F5344CB8AC3E}">
        <p14:creationId xmlns:p14="http://schemas.microsoft.com/office/powerpoint/2010/main" val="996887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3EAF3-4344-7CA1-882D-BB8222CB18B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22116E-7E0F-955A-AD6C-A9F78692EF4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6FA88066-EC46-0317-1ACD-C88F8DF06543}"/>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C5365614-2A43-5054-3A04-5F21E2BA4211}"/>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10</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grpSp>
        <p:nvGrpSpPr>
          <p:cNvPr id="12" name="Group 11">
            <a:extLst>
              <a:ext uri="{FF2B5EF4-FFF2-40B4-BE49-F238E27FC236}">
                <a16:creationId xmlns:a16="http://schemas.microsoft.com/office/drawing/2014/main" id="{75EF1B71-6CAF-0ECB-29E0-A5565AF1969F}"/>
              </a:ext>
            </a:extLst>
          </p:cNvPr>
          <p:cNvGrpSpPr/>
          <p:nvPr/>
        </p:nvGrpSpPr>
        <p:grpSpPr>
          <a:xfrm>
            <a:off x="4331221" y="13489316"/>
            <a:ext cx="2767553" cy="369332"/>
            <a:chOff x="4517817" y="5691679"/>
            <a:chExt cx="1642933" cy="256042"/>
          </a:xfrm>
        </p:grpSpPr>
        <p:pic>
          <p:nvPicPr>
            <p:cNvPr id="13" name="Picture 12" descr="A blue square with white letters&#10;&#10;Description automatically generated">
              <a:extLst>
                <a:ext uri="{FF2B5EF4-FFF2-40B4-BE49-F238E27FC236}">
                  <a16:creationId xmlns:a16="http://schemas.microsoft.com/office/drawing/2014/main" id="{90F0F1A4-C959-C86E-9268-4C2B6C1489FA}"/>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14" name="TextBox 13">
              <a:extLst>
                <a:ext uri="{FF2B5EF4-FFF2-40B4-BE49-F238E27FC236}">
                  <a16:creationId xmlns:a16="http://schemas.microsoft.com/office/drawing/2014/main" id="{80D7C251-5327-B5AB-3824-0A575CFC0ABB}"/>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sp>
        <p:nvSpPr>
          <p:cNvPr id="4" name="TextBox 3">
            <a:extLst>
              <a:ext uri="{FF2B5EF4-FFF2-40B4-BE49-F238E27FC236}">
                <a16:creationId xmlns:a16="http://schemas.microsoft.com/office/drawing/2014/main" id="{2D58F18A-1139-01A2-3C23-8E913638F8C0}"/>
              </a:ext>
            </a:extLst>
          </p:cNvPr>
          <p:cNvSpPr txBox="1"/>
          <p:nvPr/>
        </p:nvSpPr>
        <p:spPr>
          <a:xfrm>
            <a:off x="567134" y="1066657"/>
            <a:ext cx="10077054" cy="646331"/>
          </a:xfrm>
          <a:prstGeom prst="rect">
            <a:avLst/>
          </a:prstGeom>
          <a:noFill/>
        </p:spPr>
        <p:txBody>
          <a:bodyPr wrap="square" rtlCol="0">
            <a:spAutoFit/>
          </a:bodyPr>
          <a:lstStyle/>
          <a:p>
            <a:r>
              <a:rPr lang="en-US" sz="3600" b="1" dirty="0">
                <a:latin typeface="Nunito" pitchFamily="2" charset="0"/>
                <a:cs typeface="Segoe UI Semibold" panose="020B0702040204020203" pitchFamily="34" charset="0"/>
              </a:rPr>
              <a:t>Part 1: Creating MLBB Drafting Data Interface </a:t>
            </a:r>
            <a:endParaRPr lang="en-MY" sz="3600" b="1" dirty="0">
              <a:latin typeface="Nunito" pitchFamily="2" charset="0"/>
              <a:cs typeface="Segoe UI Semibold" panose="020B0702040204020203" pitchFamily="34" charset="0"/>
            </a:endParaRPr>
          </a:p>
        </p:txBody>
      </p:sp>
      <p:grpSp>
        <p:nvGrpSpPr>
          <p:cNvPr id="6" name="Group 5">
            <a:extLst>
              <a:ext uri="{FF2B5EF4-FFF2-40B4-BE49-F238E27FC236}">
                <a16:creationId xmlns:a16="http://schemas.microsoft.com/office/drawing/2014/main" id="{004E8968-F69A-917F-6587-0B5C4C63FF64}"/>
              </a:ext>
            </a:extLst>
          </p:cNvPr>
          <p:cNvGrpSpPr/>
          <p:nvPr/>
        </p:nvGrpSpPr>
        <p:grpSpPr>
          <a:xfrm>
            <a:off x="693832" y="3496204"/>
            <a:ext cx="10042335" cy="9040321"/>
            <a:chOff x="691081" y="1718361"/>
            <a:chExt cx="10042335" cy="9040321"/>
          </a:xfrm>
        </p:grpSpPr>
        <p:grpSp>
          <p:nvGrpSpPr>
            <p:cNvPr id="74" name="Group 73">
              <a:extLst>
                <a:ext uri="{FF2B5EF4-FFF2-40B4-BE49-F238E27FC236}">
                  <a16:creationId xmlns:a16="http://schemas.microsoft.com/office/drawing/2014/main" id="{C6B7411F-ACE0-0051-DCB6-1261967EB635}"/>
                </a:ext>
              </a:extLst>
            </p:cNvPr>
            <p:cNvGrpSpPr/>
            <p:nvPr/>
          </p:nvGrpSpPr>
          <p:grpSpPr>
            <a:xfrm>
              <a:off x="4772993" y="1718361"/>
              <a:ext cx="1884013" cy="822431"/>
              <a:chOff x="5023991" y="447289"/>
              <a:chExt cx="2144015" cy="822431"/>
            </a:xfrm>
          </p:grpSpPr>
          <p:sp>
            <p:nvSpPr>
              <p:cNvPr id="75" name="Rectangle 74">
                <a:extLst>
                  <a:ext uri="{FF2B5EF4-FFF2-40B4-BE49-F238E27FC236}">
                    <a16:creationId xmlns:a16="http://schemas.microsoft.com/office/drawing/2014/main" id="{13E1168B-213F-AA74-F9EF-D6C55DC19726}"/>
                  </a:ext>
                </a:extLst>
              </p:cNvPr>
              <p:cNvSpPr/>
              <p:nvPr/>
            </p:nvSpPr>
            <p:spPr>
              <a:xfrm>
                <a:off x="5140105" y="932507"/>
                <a:ext cx="1911789" cy="33721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Nunito" pitchFamily="2" charset="0"/>
                    <a:ea typeface="+mn-ea"/>
                    <a:cs typeface="+mn-cs"/>
                  </a:rPr>
                  <a:t>Input Match ID</a:t>
                </a:r>
                <a:endParaRPr kumimoji="0" lang="en-MY" sz="16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76" name="TextBox 75">
                <a:extLst>
                  <a:ext uri="{FF2B5EF4-FFF2-40B4-BE49-F238E27FC236}">
                    <a16:creationId xmlns:a16="http://schemas.microsoft.com/office/drawing/2014/main" id="{7F0E6498-F855-F447-850A-DA56F530A4CA}"/>
                  </a:ext>
                </a:extLst>
              </p:cNvPr>
              <p:cNvSpPr txBox="1"/>
              <p:nvPr/>
            </p:nvSpPr>
            <p:spPr>
              <a:xfrm>
                <a:off x="5023991" y="447289"/>
                <a:ext cx="214401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Nunito" pitchFamily="2" charset="0"/>
                    <a:ea typeface="+mn-ea"/>
                    <a:cs typeface="+mn-cs"/>
                  </a:rPr>
                  <a:t>Match ID</a:t>
                </a:r>
                <a:endParaRPr kumimoji="0" lang="en-MY" sz="2800" b="0" i="0" u="none" strike="noStrike" kern="0" cap="none" spc="0" normalizeH="0" baseline="0" noProof="0" dirty="0">
                  <a:ln>
                    <a:noFill/>
                  </a:ln>
                  <a:solidFill>
                    <a:prstClr val="black"/>
                  </a:solidFill>
                  <a:effectLst/>
                  <a:uLnTx/>
                  <a:uFillTx/>
                  <a:latin typeface="Nunito" pitchFamily="2" charset="0"/>
                  <a:ea typeface="+mn-ea"/>
                  <a:cs typeface="+mn-cs"/>
                </a:endParaRPr>
              </a:p>
            </p:txBody>
          </p:sp>
        </p:grpSp>
        <p:grpSp>
          <p:nvGrpSpPr>
            <p:cNvPr id="77" name="Group 76">
              <a:extLst>
                <a:ext uri="{FF2B5EF4-FFF2-40B4-BE49-F238E27FC236}">
                  <a16:creationId xmlns:a16="http://schemas.microsoft.com/office/drawing/2014/main" id="{655F5808-C592-F5E1-76D9-7AF041D4CFAD}"/>
                </a:ext>
              </a:extLst>
            </p:cNvPr>
            <p:cNvGrpSpPr/>
            <p:nvPr/>
          </p:nvGrpSpPr>
          <p:grpSpPr>
            <a:xfrm>
              <a:off x="1919869" y="1908636"/>
              <a:ext cx="1967438" cy="979318"/>
              <a:chOff x="4995467" y="421629"/>
              <a:chExt cx="2238952" cy="979318"/>
            </a:xfrm>
          </p:grpSpPr>
          <p:sp>
            <p:nvSpPr>
              <p:cNvPr id="78" name="Rectangle 77">
                <a:extLst>
                  <a:ext uri="{FF2B5EF4-FFF2-40B4-BE49-F238E27FC236}">
                    <a16:creationId xmlns:a16="http://schemas.microsoft.com/office/drawing/2014/main" id="{EA14B53C-12DC-AEC4-2435-2500CD16EF89}"/>
                  </a:ext>
                </a:extLst>
              </p:cNvPr>
              <p:cNvSpPr/>
              <p:nvPr/>
            </p:nvSpPr>
            <p:spPr>
              <a:xfrm>
                <a:off x="5140105" y="932507"/>
                <a:ext cx="1911789" cy="468440"/>
              </a:xfrm>
              <a:prstGeom prst="rect">
                <a:avLst/>
              </a:prstGeom>
              <a:solidFill>
                <a:srgbClr val="0F9ED5">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Blue Team Name</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79" name="TextBox 78">
                <a:extLst>
                  <a:ext uri="{FF2B5EF4-FFF2-40B4-BE49-F238E27FC236}">
                    <a16:creationId xmlns:a16="http://schemas.microsoft.com/office/drawing/2014/main" id="{7778CCAE-DDE5-A307-9E78-1BC7D4318248}"/>
                  </a:ext>
                </a:extLst>
              </p:cNvPr>
              <p:cNvSpPr txBox="1"/>
              <p:nvPr/>
            </p:nvSpPr>
            <p:spPr>
              <a:xfrm>
                <a:off x="4995467" y="421629"/>
                <a:ext cx="223895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Nunito" pitchFamily="2" charset="0"/>
                    <a:ea typeface="+mn-ea"/>
                    <a:cs typeface="+mn-cs"/>
                  </a:rPr>
                  <a:t>Blue Team</a:t>
                </a:r>
                <a:endParaRPr kumimoji="0" lang="en-MY" sz="2800" b="0" i="0" u="none" strike="noStrike" kern="0" cap="none" spc="0" normalizeH="0" baseline="0" noProof="0" dirty="0">
                  <a:ln>
                    <a:noFill/>
                  </a:ln>
                  <a:solidFill>
                    <a:prstClr val="black"/>
                  </a:solidFill>
                  <a:effectLst/>
                  <a:uLnTx/>
                  <a:uFillTx/>
                  <a:latin typeface="Nunito" pitchFamily="2" charset="0"/>
                  <a:ea typeface="+mn-ea"/>
                  <a:cs typeface="+mn-cs"/>
                </a:endParaRPr>
              </a:p>
            </p:txBody>
          </p:sp>
        </p:grpSp>
        <p:grpSp>
          <p:nvGrpSpPr>
            <p:cNvPr id="80" name="Group 79">
              <a:extLst>
                <a:ext uri="{FF2B5EF4-FFF2-40B4-BE49-F238E27FC236}">
                  <a16:creationId xmlns:a16="http://schemas.microsoft.com/office/drawing/2014/main" id="{E4944661-3D40-B541-EDBD-1BDC0CAE840C}"/>
                </a:ext>
              </a:extLst>
            </p:cNvPr>
            <p:cNvGrpSpPr/>
            <p:nvPr/>
          </p:nvGrpSpPr>
          <p:grpSpPr>
            <a:xfrm>
              <a:off x="7542693" y="1906290"/>
              <a:ext cx="1967438" cy="981664"/>
              <a:chOff x="4900835" y="419283"/>
              <a:chExt cx="2238953" cy="981664"/>
            </a:xfrm>
          </p:grpSpPr>
          <p:sp>
            <p:nvSpPr>
              <p:cNvPr id="81" name="Rectangle 80">
                <a:extLst>
                  <a:ext uri="{FF2B5EF4-FFF2-40B4-BE49-F238E27FC236}">
                    <a16:creationId xmlns:a16="http://schemas.microsoft.com/office/drawing/2014/main" id="{C1558BB8-B6DC-9AF2-8257-34E2C6AB285B}"/>
                  </a:ext>
                </a:extLst>
              </p:cNvPr>
              <p:cNvSpPr/>
              <p:nvPr/>
            </p:nvSpPr>
            <p:spPr>
              <a:xfrm>
                <a:off x="5140105" y="932507"/>
                <a:ext cx="1911789" cy="468440"/>
              </a:xfrm>
              <a:prstGeom prst="rect">
                <a:avLst/>
              </a:prstGeom>
              <a:solidFill>
                <a:srgbClr val="FF6699"/>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Red Team Name</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82" name="TextBox 81">
                <a:extLst>
                  <a:ext uri="{FF2B5EF4-FFF2-40B4-BE49-F238E27FC236}">
                    <a16:creationId xmlns:a16="http://schemas.microsoft.com/office/drawing/2014/main" id="{3A91DC3B-D5BA-A5A6-E125-A4E483BC49D5}"/>
                  </a:ext>
                </a:extLst>
              </p:cNvPr>
              <p:cNvSpPr txBox="1"/>
              <p:nvPr/>
            </p:nvSpPr>
            <p:spPr>
              <a:xfrm>
                <a:off x="4900835" y="419283"/>
                <a:ext cx="223895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Nunito" pitchFamily="2" charset="0"/>
                    <a:ea typeface="+mn-ea"/>
                    <a:cs typeface="+mn-cs"/>
                  </a:rPr>
                  <a:t>Red Team</a:t>
                </a:r>
                <a:endParaRPr kumimoji="0" lang="en-MY" sz="2800" b="0" i="0" u="none" strike="noStrike" kern="0" cap="none" spc="0" normalizeH="0" baseline="0" noProof="0" dirty="0">
                  <a:ln>
                    <a:noFill/>
                  </a:ln>
                  <a:solidFill>
                    <a:prstClr val="black"/>
                  </a:solidFill>
                  <a:effectLst/>
                  <a:uLnTx/>
                  <a:uFillTx/>
                  <a:latin typeface="Nunito" pitchFamily="2" charset="0"/>
                  <a:ea typeface="+mn-ea"/>
                  <a:cs typeface="+mn-cs"/>
                </a:endParaRPr>
              </a:p>
            </p:txBody>
          </p:sp>
        </p:grpSp>
        <p:grpSp>
          <p:nvGrpSpPr>
            <p:cNvPr id="83" name="Group 82">
              <a:extLst>
                <a:ext uri="{FF2B5EF4-FFF2-40B4-BE49-F238E27FC236}">
                  <a16:creationId xmlns:a16="http://schemas.microsoft.com/office/drawing/2014/main" id="{C268FF31-BA52-45EE-8DB2-7BA3308D3E25}"/>
                </a:ext>
              </a:extLst>
            </p:cNvPr>
            <p:cNvGrpSpPr/>
            <p:nvPr/>
          </p:nvGrpSpPr>
          <p:grpSpPr>
            <a:xfrm>
              <a:off x="691082" y="5798606"/>
              <a:ext cx="4400089" cy="1098481"/>
              <a:chOff x="557543" y="4316994"/>
              <a:chExt cx="5007319" cy="244443"/>
            </a:xfrm>
            <a:solidFill>
              <a:srgbClr val="0F9ED5">
                <a:lumMod val="20000"/>
                <a:lumOff val="80000"/>
              </a:srgbClr>
            </a:solidFill>
          </p:grpSpPr>
          <p:sp>
            <p:nvSpPr>
              <p:cNvPr id="84" name="Rectangle 83">
                <a:extLst>
                  <a:ext uri="{FF2B5EF4-FFF2-40B4-BE49-F238E27FC236}">
                    <a16:creationId xmlns:a16="http://schemas.microsoft.com/office/drawing/2014/main" id="{37B4D792-2595-DBD5-9D1C-7D6B5693CE31}"/>
                  </a:ext>
                </a:extLst>
              </p:cNvPr>
              <p:cNvSpPr/>
              <p:nvPr/>
            </p:nvSpPr>
            <p:spPr>
              <a:xfrm>
                <a:off x="557543" y="4316994"/>
                <a:ext cx="823865" cy="24444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Blue Team 1</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st</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Pick</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85" name="Rectangle 84">
                <a:extLst>
                  <a:ext uri="{FF2B5EF4-FFF2-40B4-BE49-F238E27FC236}">
                    <a16:creationId xmlns:a16="http://schemas.microsoft.com/office/drawing/2014/main" id="{DB13F7EE-4C62-C4D5-5CBF-20C3A5D57898}"/>
                  </a:ext>
                </a:extLst>
              </p:cNvPr>
              <p:cNvSpPr/>
              <p:nvPr/>
            </p:nvSpPr>
            <p:spPr>
              <a:xfrm>
                <a:off x="1603406" y="4316994"/>
                <a:ext cx="823865" cy="24444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Blue Team 2</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nd</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Pick</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86" name="Rectangle 85">
                <a:extLst>
                  <a:ext uri="{FF2B5EF4-FFF2-40B4-BE49-F238E27FC236}">
                    <a16:creationId xmlns:a16="http://schemas.microsoft.com/office/drawing/2014/main" id="{D3C1FFDE-88FB-7D95-5688-630B54ED3323}"/>
                  </a:ext>
                </a:extLst>
              </p:cNvPr>
              <p:cNvSpPr/>
              <p:nvPr/>
            </p:nvSpPr>
            <p:spPr>
              <a:xfrm>
                <a:off x="2649269" y="4316994"/>
                <a:ext cx="823865" cy="24444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Blue Team 3</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rd</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Pick</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87" name="Rectangle 86">
                <a:extLst>
                  <a:ext uri="{FF2B5EF4-FFF2-40B4-BE49-F238E27FC236}">
                    <a16:creationId xmlns:a16="http://schemas.microsoft.com/office/drawing/2014/main" id="{40BA76C3-113E-1A5F-A48B-E9442F009B38}"/>
                  </a:ext>
                </a:extLst>
              </p:cNvPr>
              <p:cNvSpPr/>
              <p:nvPr/>
            </p:nvSpPr>
            <p:spPr>
              <a:xfrm>
                <a:off x="3695132" y="4316994"/>
                <a:ext cx="823865" cy="24444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Blue Team 4</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th</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Pick</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88" name="Rectangle 87">
                <a:extLst>
                  <a:ext uri="{FF2B5EF4-FFF2-40B4-BE49-F238E27FC236}">
                    <a16:creationId xmlns:a16="http://schemas.microsoft.com/office/drawing/2014/main" id="{92FA391D-9BB6-28D9-AD74-8ED75812A23C}"/>
                  </a:ext>
                </a:extLst>
              </p:cNvPr>
              <p:cNvSpPr/>
              <p:nvPr/>
            </p:nvSpPr>
            <p:spPr>
              <a:xfrm>
                <a:off x="4740997" y="4316994"/>
                <a:ext cx="823865" cy="24444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Blue Team 5</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th</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Pick</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grpSp>
        <p:grpSp>
          <p:nvGrpSpPr>
            <p:cNvPr id="89" name="Group 88">
              <a:extLst>
                <a:ext uri="{FF2B5EF4-FFF2-40B4-BE49-F238E27FC236}">
                  <a16:creationId xmlns:a16="http://schemas.microsoft.com/office/drawing/2014/main" id="{5F6FF062-6031-D442-4591-6BB426523E2F}"/>
                </a:ext>
              </a:extLst>
            </p:cNvPr>
            <p:cNvGrpSpPr/>
            <p:nvPr/>
          </p:nvGrpSpPr>
          <p:grpSpPr>
            <a:xfrm>
              <a:off x="6328619" y="5802647"/>
              <a:ext cx="4400089" cy="1098481"/>
              <a:chOff x="557543" y="4316994"/>
              <a:chExt cx="5007319" cy="244443"/>
            </a:xfrm>
            <a:solidFill>
              <a:srgbClr val="FF99CC"/>
            </a:solidFill>
          </p:grpSpPr>
          <p:sp>
            <p:nvSpPr>
              <p:cNvPr id="90" name="Rectangle 89">
                <a:extLst>
                  <a:ext uri="{FF2B5EF4-FFF2-40B4-BE49-F238E27FC236}">
                    <a16:creationId xmlns:a16="http://schemas.microsoft.com/office/drawing/2014/main" id="{C4D6C592-827C-3B3C-6C75-556F3ED28044}"/>
                  </a:ext>
                </a:extLst>
              </p:cNvPr>
              <p:cNvSpPr/>
              <p:nvPr/>
            </p:nvSpPr>
            <p:spPr>
              <a:xfrm>
                <a:off x="557543" y="4316994"/>
                <a:ext cx="823865" cy="24444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Red Team 5</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th</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Pick</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91" name="Rectangle 90">
                <a:extLst>
                  <a:ext uri="{FF2B5EF4-FFF2-40B4-BE49-F238E27FC236}">
                    <a16:creationId xmlns:a16="http://schemas.microsoft.com/office/drawing/2014/main" id="{A271E5CC-9F3D-4550-C397-7B8A93CA7C2C}"/>
                  </a:ext>
                </a:extLst>
              </p:cNvPr>
              <p:cNvSpPr/>
              <p:nvPr/>
            </p:nvSpPr>
            <p:spPr>
              <a:xfrm>
                <a:off x="1603406" y="4316994"/>
                <a:ext cx="823865" cy="24444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Red Team 4</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th</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Pick</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92" name="Rectangle 91">
                <a:extLst>
                  <a:ext uri="{FF2B5EF4-FFF2-40B4-BE49-F238E27FC236}">
                    <a16:creationId xmlns:a16="http://schemas.microsoft.com/office/drawing/2014/main" id="{5DF00C50-F838-89F1-4A60-702E89E3B136}"/>
                  </a:ext>
                </a:extLst>
              </p:cNvPr>
              <p:cNvSpPr/>
              <p:nvPr/>
            </p:nvSpPr>
            <p:spPr>
              <a:xfrm>
                <a:off x="2649269" y="4316994"/>
                <a:ext cx="823865" cy="24444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Red Team 3</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rd</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Pick</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93" name="Rectangle 92">
                <a:extLst>
                  <a:ext uri="{FF2B5EF4-FFF2-40B4-BE49-F238E27FC236}">
                    <a16:creationId xmlns:a16="http://schemas.microsoft.com/office/drawing/2014/main" id="{E6321582-ED64-4A49-4082-B774A88883F6}"/>
                  </a:ext>
                </a:extLst>
              </p:cNvPr>
              <p:cNvSpPr/>
              <p:nvPr/>
            </p:nvSpPr>
            <p:spPr>
              <a:xfrm>
                <a:off x="3695132" y="4316994"/>
                <a:ext cx="823865" cy="24444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Red Team 2</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nd</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Pick</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94" name="Rectangle 93">
                <a:extLst>
                  <a:ext uri="{FF2B5EF4-FFF2-40B4-BE49-F238E27FC236}">
                    <a16:creationId xmlns:a16="http://schemas.microsoft.com/office/drawing/2014/main" id="{CDEB849E-8BAF-C050-49D2-92F3FD8F00D8}"/>
                  </a:ext>
                </a:extLst>
              </p:cNvPr>
              <p:cNvSpPr/>
              <p:nvPr/>
            </p:nvSpPr>
            <p:spPr>
              <a:xfrm>
                <a:off x="4740997" y="4316994"/>
                <a:ext cx="823865" cy="244443"/>
              </a:xfrm>
              <a:prstGeom prst="rect">
                <a:avLst/>
              </a:prstGeom>
              <a:grp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Red Team 1</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st</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Pick</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grpSp>
        <p:grpSp>
          <p:nvGrpSpPr>
            <p:cNvPr id="95" name="Group 94">
              <a:extLst>
                <a:ext uri="{FF2B5EF4-FFF2-40B4-BE49-F238E27FC236}">
                  <a16:creationId xmlns:a16="http://schemas.microsoft.com/office/drawing/2014/main" id="{6AEA678A-A4C6-3548-B331-A7104DD3E337}"/>
                </a:ext>
              </a:extLst>
            </p:cNvPr>
            <p:cNvGrpSpPr/>
            <p:nvPr/>
          </p:nvGrpSpPr>
          <p:grpSpPr>
            <a:xfrm>
              <a:off x="698902" y="3069385"/>
              <a:ext cx="4400089" cy="1067796"/>
              <a:chOff x="557543" y="4316994"/>
              <a:chExt cx="5007319" cy="244443"/>
            </a:xfrm>
          </p:grpSpPr>
          <p:sp>
            <p:nvSpPr>
              <p:cNvPr id="96" name="Rectangle 95">
                <a:extLst>
                  <a:ext uri="{FF2B5EF4-FFF2-40B4-BE49-F238E27FC236}">
                    <a16:creationId xmlns:a16="http://schemas.microsoft.com/office/drawing/2014/main" id="{5BDFFFF7-2E88-33CC-B212-CCA9E54E8A96}"/>
                  </a:ext>
                </a:extLst>
              </p:cNvPr>
              <p:cNvSpPr/>
              <p:nvPr/>
            </p:nvSpPr>
            <p:spPr>
              <a:xfrm>
                <a:off x="557543" y="4316994"/>
                <a:ext cx="823865" cy="24444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Blue Team 1</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st</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Ban</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97" name="Rectangle 96">
                <a:extLst>
                  <a:ext uri="{FF2B5EF4-FFF2-40B4-BE49-F238E27FC236}">
                    <a16:creationId xmlns:a16="http://schemas.microsoft.com/office/drawing/2014/main" id="{0780E9FE-2D14-BE6E-C2BF-9D943894BF87}"/>
                  </a:ext>
                </a:extLst>
              </p:cNvPr>
              <p:cNvSpPr/>
              <p:nvPr/>
            </p:nvSpPr>
            <p:spPr>
              <a:xfrm>
                <a:off x="1603406" y="4316994"/>
                <a:ext cx="823865" cy="24444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Blue Team 2</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nd</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Ban</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98" name="Rectangle 97">
                <a:extLst>
                  <a:ext uri="{FF2B5EF4-FFF2-40B4-BE49-F238E27FC236}">
                    <a16:creationId xmlns:a16="http://schemas.microsoft.com/office/drawing/2014/main" id="{6C6539F6-D232-1169-3943-230A8604D5AB}"/>
                  </a:ext>
                </a:extLst>
              </p:cNvPr>
              <p:cNvSpPr/>
              <p:nvPr/>
            </p:nvSpPr>
            <p:spPr>
              <a:xfrm>
                <a:off x="2649269" y="4316994"/>
                <a:ext cx="823865" cy="24444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Blue Team  3</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rd</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Ban</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99" name="Rectangle 98">
                <a:extLst>
                  <a:ext uri="{FF2B5EF4-FFF2-40B4-BE49-F238E27FC236}">
                    <a16:creationId xmlns:a16="http://schemas.microsoft.com/office/drawing/2014/main" id="{4AB39F25-F0CA-940E-B141-956F8E33FAED}"/>
                  </a:ext>
                </a:extLst>
              </p:cNvPr>
              <p:cNvSpPr/>
              <p:nvPr/>
            </p:nvSpPr>
            <p:spPr>
              <a:xfrm>
                <a:off x="3695132" y="4316994"/>
                <a:ext cx="823865" cy="24444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Blue Team 4</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th</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Ban</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100" name="Rectangle 99">
                <a:extLst>
                  <a:ext uri="{FF2B5EF4-FFF2-40B4-BE49-F238E27FC236}">
                    <a16:creationId xmlns:a16="http://schemas.microsoft.com/office/drawing/2014/main" id="{F7020C70-C60D-5375-C49F-46CD563C3A58}"/>
                  </a:ext>
                </a:extLst>
              </p:cNvPr>
              <p:cNvSpPr/>
              <p:nvPr/>
            </p:nvSpPr>
            <p:spPr>
              <a:xfrm>
                <a:off x="4740997" y="4316994"/>
                <a:ext cx="823865" cy="24444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Blue Team 5</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th</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Ban</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grpSp>
        <p:grpSp>
          <p:nvGrpSpPr>
            <p:cNvPr id="101" name="Group 100">
              <a:extLst>
                <a:ext uri="{FF2B5EF4-FFF2-40B4-BE49-F238E27FC236}">
                  <a16:creationId xmlns:a16="http://schemas.microsoft.com/office/drawing/2014/main" id="{D863A3FD-EAE9-8DE7-C1B2-BB5571E81584}"/>
                </a:ext>
              </a:extLst>
            </p:cNvPr>
            <p:cNvGrpSpPr/>
            <p:nvPr/>
          </p:nvGrpSpPr>
          <p:grpSpPr>
            <a:xfrm>
              <a:off x="6331012" y="3073426"/>
              <a:ext cx="4400089" cy="1067796"/>
              <a:chOff x="557543" y="4316994"/>
              <a:chExt cx="5007319" cy="244443"/>
            </a:xfrm>
          </p:grpSpPr>
          <p:sp>
            <p:nvSpPr>
              <p:cNvPr id="102" name="Rectangle 101">
                <a:extLst>
                  <a:ext uri="{FF2B5EF4-FFF2-40B4-BE49-F238E27FC236}">
                    <a16:creationId xmlns:a16="http://schemas.microsoft.com/office/drawing/2014/main" id="{BA6CC195-7634-956F-631D-4267DA32759B}"/>
                  </a:ext>
                </a:extLst>
              </p:cNvPr>
              <p:cNvSpPr/>
              <p:nvPr/>
            </p:nvSpPr>
            <p:spPr>
              <a:xfrm>
                <a:off x="557543" y="4316994"/>
                <a:ext cx="823865" cy="24444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Red Team 5</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th</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Ban</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103" name="Rectangle 102">
                <a:extLst>
                  <a:ext uri="{FF2B5EF4-FFF2-40B4-BE49-F238E27FC236}">
                    <a16:creationId xmlns:a16="http://schemas.microsoft.com/office/drawing/2014/main" id="{A8200302-8F86-905B-C06A-9702241E26F2}"/>
                  </a:ext>
                </a:extLst>
              </p:cNvPr>
              <p:cNvSpPr/>
              <p:nvPr/>
            </p:nvSpPr>
            <p:spPr>
              <a:xfrm>
                <a:off x="1603406" y="4316994"/>
                <a:ext cx="823865" cy="24444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Red Team 4</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th</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Ban</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104" name="Rectangle 103">
                <a:extLst>
                  <a:ext uri="{FF2B5EF4-FFF2-40B4-BE49-F238E27FC236}">
                    <a16:creationId xmlns:a16="http://schemas.microsoft.com/office/drawing/2014/main" id="{44705988-9599-7DD9-9748-E92E6F540E01}"/>
                  </a:ext>
                </a:extLst>
              </p:cNvPr>
              <p:cNvSpPr/>
              <p:nvPr/>
            </p:nvSpPr>
            <p:spPr>
              <a:xfrm>
                <a:off x="2649269" y="4316994"/>
                <a:ext cx="823865" cy="24444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Red Team  3</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rd</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Ban</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105" name="Rectangle 104">
                <a:extLst>
                  <a:ext uri="{FF2B5EF4-FFF2-40B4-BE49-F238E27FC236}">
                    <a16:creationId xmlns:a16="http://schemas.microsoft.com/office/drawing/2014/main" id="{7F6F163B-CFDF-5DE9-9BE0-3390CE06A0E3}"/>
                  </a:ext>
                </a:extLst>
              </p:cNvPr>
              <p:cNvSpPr/>
              <p:nvPr/>
            </p:nvSpPr>
            <p:spPr>
              <a:xfrm>
                <a:off x="3695132" y="4316994"/>
                <a:ext cx="823865" cy="24444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Red Team 2</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nd</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Ban</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106" name="Rectangle 105">
                <a:extLst>
                  <a:ext uri="{FF2B5EF4-FFF2-40B4-BE49-F238E27FC236}">
                    <a16:creationId xmlns:a16="http://schemas.microsoft.com/office/drawing/2014/main" id="{1E10F3E1-A3B8-494F-5FD6-5F17F33806D6}"/>
                  </a:ext>
                </a:extLst>
              </p:cNvPr>
              <p:cNvSpPr/>
              <p:nvPr/>
            </p:nvSpPr>
            <p:spPr>
              <a:xfrm>
                <a:off x="4740997" y="4316994"/>
                <a:ext cx="823865" cy="24444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Red Team 1</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st</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Ban</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grpSp>
        <p:grpSp>
          <p:nvGrpSpPr>
            <p:cNvPr id="107" name="Group 106">
              <a:extLst>
                <a:ext uri="{FF2B5EF4-FFF2-40B4-BE49-F238E27FC236}">
                  <a16:creationId xmlns:a16="http://schemas.microsoft.com/office/drawing/2014/main" id="{CB5F329F-F65F-FCED-B61D-59A8390BA341}"/>
                </a:ext>
              </a:extLst>
            </p:cNvPr>
            <p:cNvGrpSpPr/>
            <p:nvPr/>
          </p:nvGrpSpPr>
          <p:grpSpPr>
            <a:xfrm>
              <a:off x="691081" y="7163084"/>
              <a:ext cx="4400089" cy="1452938"/>
              <a:chOff x="557543" y="4316994"/>
              <a:chExt cx="5007319" cy="244443"/>
            </a:xfrm>
          </p:grpSpPr>
          <p:sp>
            <p:nvSpPr>
              <p:cNvPr id="108" name="Rectangle 107">
                <a:extLst>
                  <a:ext uri="{FF2B5EF4-FFF2-40B4-BE49-F238E27FC236}">
                    <a16:creationId xmlns:a16="http://schemas.microsoft.com/office/drawing/2014/main" id="{A6FE5E3E-6E30-526F-F520-B1F79466B11F}"/>
                  </a:ext>
                </a:extLst>
              </p:cNvPr>
              <p:cNvSpPr/>
              <p:nvPr/>
            </p:nvSpPr>
            <p:spPr>
              <a:xfrm>
                <a:off x="557543" y="4316994"/>
                <a:ext cx="823865" cy="24444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Role Blue Team 1</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st</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Pick </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109" name="Rectangle 108">
                <a:extLst>
                  <a:ext uri="{FF2B5EF4-FFF2-40B4-BE49-F238E27FC236}">
                    <a16:creationId xmlns:a16="http://schemas.microsoft.com/office/drawing/2014/main" id="{ADC47CC8-A42F-1A74-00F8-688779D310A0}"/>
                  </a:ext>
                </a:extLst>
              </p:cNvPr>
              <p:cNvSpPr/>
              <p:nvPr/>
            </p:nvSpPr>
            <p:spPr>
              <a:xfrm>
                <a:off x="1603406" y="4316994"/>
                <a:ext cx="823865" cy="24444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Role Blue Team 2</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nd</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Pick</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110" name="Rectangle 109">
                <a:extLst>
                  <a:ext uri="{FF2B5EF4-FFF2-40B4-BE49-F238E27FC236}">
                    <a16:creationId xmlns:a16="http://schemas.microsoft.com/office/drawing/2014/main" id="{A230EEE5-0ABB-CB62-988F-03BC62789E82}"/>
                  </a:ext>
                </a:extLst>
              </p:cNvPr>
              <p:cNvSpPr/>
              <p:nvPr/>
            </p:nvSpPr>
            <p:spPr>
              <a:xfrm>
                <a:off x="2649269" y="4316994"/>
                <a:ext cx="823865" cy="24444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Role Blue Team 3</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rd</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Pick</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111" name="Rectangle 110">
                <a:extLst>
                  <a:ext uri="{FF2B5EF4-FFF2-40B4-BE49-F238E27FC236}">
                    <a16:creationId xmlns:a16="http://schemas.microsoft.com/office/drawing/2014/main" id="{0FE3FC9E-B479-F0BA-42F8-75CFD7407625}"/>
                  </a:ext>
                </a:extLst>
              </p:cNvPr>
              <p:cNvSpPr/>
              <p:nvPr/>
            </p:nvSpPr>
            <p:spPr>
              <a:xfrm>
                <a:off x="3695132" y="4316994"/>
                <a:ext cx="823865" cy="24444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Role Blue Team 4</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th</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Pick</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112" name="Rectangle 111">
                <a:extLst>
                  <a:ext uri="{FF2B5EF4-FFF2-40B4-BE49-F238E27FC236}">
                    <a16:creationId xmlns:a16="http://schemas.microsoft.com/office/drawing/2014/main" id="{40513BA9-E544-FBC6-3D4A-EC0A2ABF0EAE}"/>
                  </a:ext>
                </a:extLst>
              </p:cNvPr>
              <p:cNvSpPr/>
              <p:nvPr/>
            </p:nvSpPr>
            <p:spPr>
              <a:xfrm>
                <a:off x="4740997" y="4316994"/>
                <a:ext cx="823865" cy="24444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Role Blue Team 5</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th</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Pick</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grpSp>
        <p:grpSp>
          <p:nvGrpSpPr>
            <p:cNvPr id="113" name="Group 112">
              <a:extLst>
                <a:ext uri="{FF2B5EF4-FFF2-40B4-BE49-F238E27FC236}">
                  <a16:creationId xmlns:a16="http://schemas.microsoft.com/office/drawing/2014/main" id="{4AE93BBA-F64E-202D-4246-EE55431910EC}"/>
                </a:ext>
              </a:extLst>
            </p:cNvPr>
            <p:cNvGrpSpPr/>
            <p:nvPr/>
          </p:nvGrpSpPr>
          <p:grpSpPr>
            <a:xfrm>
              <a:off x="6326368" y="7145384"/>
              <a:ext cx="4400089" cy="1494689"/>
              <a:chOff x="557543" y="4316994"/>
              <a:chExt cx="5007319" cy="244443"/>
            </a:xfrm>
          </p:grpSpPr>
          <p:sp>
            <p:nvSpPr>
              <p:cNvPr id="114" name="Rectangle 113">
                <a:extLst>
                  <a:ext uri="{FF2B5EF4-FFF2-40B4-BE49-F238E27FC236}">
                    <a16:creationId xmlns:a16="http://schemas.microsoft.com/office/drawing/2014/main" id="{03F7EB14-0CEF-3E29-7AF9-AAAEB3E2BFC0}"/>
                  </a:ext>
                </a:extLst>
              </p:cNvPr>
              <p:cNvSpPr/>
              <p:nvPr/>
            </p:nvSpPr>
            <p:spPr>
              <a:xfrm>
                <a:off x="557543" y="4316994"/>
                <a:ext cx="823865" cy="24444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Role Red Team 5</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th</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Pick</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115" name="Rectangle 114">
                <a:extLst>
                  <a:ext uri="{FF2B5EF4-FFF2-40B4-BE49-F238E27FC236}">
                    <a16:creationId xmlns:a16="http://schemas.microsoft.com/office/drawing/2014/main" id="{BA8B3D89-7B96-B945-6305-0342152F685B}"/>
                  </a:ext>
                </a:extLst>
              </p:cNvPr>
              <p:cNvSpPr/>
              <p:nvPr/>
            </p:nvSpPr>
            <p:spPr>
              <a:xfrm>
                <a:off x="1603406" y="4316994"/>
                <a:ext cx="823865" cy="24444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Role Red Team 4</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th</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Pick</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116" name="Rectangle 115">
                <a:extLst>
                  <a:ext uri="{FF2B5EF4-FFF2-40B4-BE49-F238E27FC236}">
                    <a16:creationId xmlns:a16="http://schemas.microsoft.com/office/drawing/2014/main" id="{00DA1789-EDB4-673A-F92B-071B31FD16A3}"/>
                  </a:ext>
                </a:extLst>
              </p:cNvPr>
              <p:cNvSpPr/>
              <p:nvPr/>
            </p:nvSpPr>
            <p:spPr>
              <a:xfrm>
                <a:off x="2649269" y="4316994"/>
                <a:ext cx="823865" cy="24444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Role Red Team 3</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rd</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Pick</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117" name="Rectangle 116">
                <a:extLst>
                  <a:ext uri="{FF2B5EF4-FFF2-40B4-BE49-F238E27FC236}">
                    <a16:creationId xmlns:a16="http://schemas.microsoft.com/office/drawing/2014/main" id="{C501F2B7-CFB3-59E1-B3F5-4A5FC71CDFE7}"/>
                  </a:ext>
                </a:extLst>
              </p:cNvPr>
              <p:cNvSpPr/>
              <p:nvPr/>
            </p:nvSpPr>
            <p:spPr>
              <a:xfrm>
                <a:off x="3695132" y="4316994"/>
                <a:ext cx="823865" cy="24444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Role Red Team 2</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nd</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Pick</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118" name="Rectangle 117">
                <a:extLst>
                  <a:ext uri="{FF2B5EF4-FFF2-40B4-BE49-F238E27FC236}">
                    <a16:creationId xmlns:a16="http://schemas.microsoft.com/office/drawing/2014/main" id="{6AA89FA4-8021-A1EB-C3E1-F1CA2936C1D3}"/>
                  </a:ext>
                </a:extLst>
              </p:cNvPr>
              <p:cNvSpPr/>
              <p:nvPr/>
            </p:nvSpPr>
            <p:spPr>
              <a:xfrm>
                <a:off x="4740997" y="4316994"/>
                <a:ext cx="823865" cy="24444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Role Red Team 1</a:t>
                </a:r>
                <a:r>
                  <a:rPr kumimoji="0" lang="en-US" sz="1400" b="0" i="0" u="none" strike="noStrike" kern="0" cap="none" spc="0" normalizeH="0" baseline="30000" noProof="0" dirty="0">
                    <a:ln>
                      <a:noFill/>
                    </a:ln>
                    <a:solidFill>
                      <a:prstClr val="black"/>
                    </a:solidFill>
                    <a:effectLst/>
                    <a:uLnTx/>
                    <a:uFillTx/>
                    <a:latin typeface="Nunito" pitchFamily="2" charset="0"/>
                    <a:ea typeface="+mn-ea"/>
                    <a:cs typeface="+mn-cs"/>
                  </a:rPr>
                  <a:t>st</a:t>
                </a: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 Pick</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grpSp>
        <p:grpSp>
          <p:nvGrpSpPr>
            <p:cNvPr id="119" name="Group 118">
              <a:extLst>
                <a:ext uri="{FF2B5EF4-FFF2-40B4-BE49-F238E27FC236}">
                  <a16:creationId xmlns:a16="http://schemas.microsoft.com/office/drawing/2014/main" id="{49A832EA-0F4A-F9FF-E863-397F52AF741B}"/>
                </a:ext>
              </a:extLst>
            </p:cNvPr>
            <p:cNvGrpSpPr/>
            <p:nvPr/>
          </p:nvGrpSpPr>
          <p:grpSpPr>
            <a:xfrm>
              <a:off x="691081" y="4380076"/>
              <a:ext cx="4404729" cy="1210725"/>
              <a:chOff x="557542" y="2825059"/>
              <a:chExt cx="5012599" cy="1210725"/>
            </a:xfrm>
          </p:grpSpPr>
          <p:sp>
            <p:nvSpPr>
              <p:cNvPr id="120" name="Rectangle 119">
                <a:extLst>
                  <a:ext uri="{FF2B5EF4-FFF2-40B4-BE49-F238E27FC236}">
                    <a16:creationId xmlns:a16="http://schemas.microsoft.com/office/drawing/2014/main" id="{1D4CB484-0571-942A-636A-60AE42C581DD}"/>
                  </a:ext>
                </a:extLst>
              </p:cNvPr>
              <p:cNvSpPr/>
              <p:nvPr/>
            </p:nvSpPr>
            <p:spPr>
              <a:xfrm>
                <a:off x="557542" y="2825059"/>
                <a:ext cx="823865" cy="120788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Hero Picture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Blue Team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1</a:t>
                </a:r>
                <a:r>
                  <a:rPr kumimoji="0" lang="en-US" sz="1200" b="0" i="0" u="none" strike="noStrike" kern="0" cap="none" spc="0" normalizeH="0" baseline="30000" noProof="0" dirty="0">
                    <a:ln>
                      <a:noFill/>
                    </a:ln>
                    <a:solidFill>
                      <a:prstClr val="black"/>
                    </a:solidFill>
                    <a:effectLst/>
                    <a:uLnTx/>
                    <a:uFillTx/>
                    <a:latin typeface="Nunito" pitchFamily="2" charset="0"/>
                    <a:ea typeface="+mn-ea"/>
                    <a:cs typeface="+mn-cs"/>
                  </a:rPr>
                  <a:t>st</a:t>
                </a: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 Pick </a:t>
                </a:r>
                <a:endParaRPr kumimoji="0" lang="en-MY" sz="12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121" name="Rectangle 120">
                <a:extLst>
                  <a:ext uri="{FF2B5EF4-FFF2-40B4-BE49-F238E27FC236}">
                    <a16:creationId xmlns:a16="http://schemas.microsoft.com/office/drawing/2014/main" id="{D973E94C-501D-1B05-0B96-27EC098C9758}"/>
                  </a:ext>
                </a:extLst>
              </p:cNvPr>
              <p:cNvSpPr/>
              <p:nvPr/>
            </p:nvSpPr>
            <p:spPr>
              <a:xfrm>
                <a:off x="1603405" y="2825059"/>
                <a:ext cx="823865" cy="120788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Hero Picture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Blue Team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0" cap="none" spc="0" normalizeH="0" baseline="0" noProof="0" dirty="0">
                    <a:ln>
                      <a:noFill/>
                    </a:ln>
                    <a:solidFill>
                      <a:prstClr val="black"/>
                    </a:solidFill>
                    <a:effectLst/>
                    <a:uLnTx/>
                    <a:uFillTx/>
                    <a:latin typeface="Nunito" pitchFamily="2" charset="0"/>
                    <a:ea typeface="+mn-ea"/>
                    <a:cs typeface="+mn-cs"/>
                  </a:rPr>
                  <a:t>2</a:t>
                </a:r>
                <a:r>
                  <a:rPr kumimoji="0" lang="en-MY" sz="1200" b="0" i="0" u="none" strike="noStrike" kern="0" cap="none" spc="0" normalizeH="0" baseline="30000" noProof="0" dirty="0">
                    <a:ln>
                      <a:noFill/>
                    </a:ln>
                    <a:solidFill>
                      <a:prstClr val="black"/>
                    </a:solidFill>
                    <a:effectLst/>
                    <a:uLnTx/>
                    <a:uFillTx/>
                    <a:latin typeface="Nunito" pitchFamily="2" charset="0"/>
                    <a:ea typeface="+mn-ea"/>
                    <a:cs typeface="+mn-cs"/>
                  </a:rPr>
                  <a:t>nd</a:t>
                </a:r>
                <a:r>
                  <a:rPr kumimoji="0" lang="en-MY" sz="1200" b="0" i="0" u="none" strike="noStrike" kern="0" cap="none" spc="0" normalizeH="0" baseline="0" noProof="0" dirty="0">
                    <a:ln>
                      <a:noFill/>
                    </a:ln>
                    <a:solidFill>
                      <a:prstClr val="black"/>
                    </a:solidFill>
                    <a:effectLst/>
                    <a:uLnTx/>
                    <a:uFillTx/>
                    <a:latin typeface="Nunito" pitchFamily="2" charset="0"/>
                    <a:ea typeface="+mn-ea"/>
                    <a:cs typeface="+mn-cs"/>
                  </a:rPr>
                  <a:t> Pick</a:t>
                </a:r>
              </a:p>
            </p:txBody>
          </p:sp>
          <p:sp>
            <p:nvSpPr>
              <p:cNvPr id="122" name="Rectangle 121">
                <a:extLst>
                  <a:ext uri="{FF2B5EF4-FFF2-40B4-BE49-F238E27FC236}">
                    <a16:creationId xmlns:a16="http://schemas.microsoft.com/office/drawing/2014/main" id="{49220589-C7B2-6C06-05CD-E8DCD075ED7C}"/>
                  </a:ext>
                </a:extLst>
              </p:cNvPr>
              <p:cNvSpPr/>
              <p:nvPr/>
            </p:nvSpPr>
            <p:spPr>
              <a:xfrm>
                <a:off x="2651909" y="2827902"/>
                <a:ext cx="823865" cy="120788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Hero Picture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Blue Team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0" cap="none" spc="0" normalizeH="0" baseline="0" noProof="0" dirty="0">
                    <a:ln>
                      <a:noFill/>
                    </a:ln>
                    <a:solidFill>
                      <a:prstClr val="black"/>
                    </a:solidFill>
                    <a:effectLst/>
                    <a:uLnTx/>
                    <a:uFillTx/>
                    <a:latin typeface="Nunito" pitchFamily="2" charset="0"/>
                    <a:ea typeface="+mn-ea"/>
                    <a:cs typeface="+mn-cs"/>
                  </a:rPr>
                  <a:t>3</a:t>
                </a:r>
                <a:r>
                  <a:rPr kumimoji="0" lang="en-MY" sz="1200" b="0" i="0" u="none" strike="noStrike" kern="0" cap="none" spc="0" normalizeH="0" baseline="30000" noProof="0" dirty="0">
                    <a:ln>
                      <a:noFill/>
                    </a:ln>
                    <a:solidFill>
                      <a:prstClr val="black"/>
                    </a:solidFill>
                    <a:effectLst/>
                    <a:uLnTx/>
                    <a:uFillTx/>
                    <a:latin typeface="Nunito" pitchFamily="2" charset="0"/>
                    <a:ea typeface="+mn-ea"/>
                    <a:cs typeface="+mn-cs"/>
                  </a:rPr>
                  <a:t>rd</a:t>
                </a:r>
                <a:r>
                  <a:rPr kumimoji="0" lang="en-MY" sz="1200" b="0" i="0" u="none" strike="noStrike" kern="0" cap="none" spc="0" normalizeH="0" baseline="0" noProof="0" dirty="0">
                    <a:ln>
                      <a:noFill/>
                    </a:ln>
                    <a:solidFill>
                      <a:prstClr val="black"/>
                    </a:solidFill>
                    <a:effectLst/>
                    <a:uLnTx/>
                    <a:uFillTx/>
                    <a:latin typeface="Nunito" pitchFamily="2" charset="0"/>
                    <a:ea typeface="+mn-ea"/>
                    <a:cs typeface="+mn-cs"/>
                  </a:rPr>
                  <a:t> Pick</a:t>
                </a:r>
              </a:p>
            </p:txBody>
          </p:sp>
          <p:sp>
            <p:nvSpPr>
              <p:cNvPr id="123" name="Rectangle 122">
                <a:extLst>
                  <a:ext uri="{FF2B5EF4-FFF2-40B4-BE49-F238E27FC236}">
                    <a16:creationId xmlns:a16="http://schemas.microsoft.com/office/drawing/2014/main" id="{D8BA3437-3246-E0D4-D151-935FD6885BDA}"/>
                  </a:ext>
                </a:extLst>
              </p:cNvPr>
              <p:cNvSpPr/>
              <p:nvPr/>
            </p:nvSpPr>
            <p:spPr>
              <a:xfrm>
                <a:off x="3695131" y="2825059"/>
                <a:ext cx="823865" cy="120788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Hero Picture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Blue Team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0" cap="none" spc="0" normalizeH="0" baseline="0" noProof="0" dirty="0">
                    <a:ln>
                      <a:noFill/>
                    </a:ln>
                    <a:solidFill>
                      <a:prstClr val="black"/>
                    </a:solidFill>
                    <a:effectLst/>
                    <a:uLnTx/>
                    <a:uFillTx/>
                    <a:latin typeface="Nunito" pitchFamily="2" charset="0"/>
                    <a:ea typeface="+mn-ea"/>
                    <a:cs typeface="+mn-cs"/>
                  </a:rPr>
                  <a:t>4</a:t>
                </a:r>
                <a:r>
                  <a:rPr kumimoji="0" lang="en-MY" sz="1200" b="0" i="0" u="none" strike="noStrike" kern="0" cap="none" spc="0" normalizeH="0" baseline="30000" noProof="0" dirty="0">
                    <a:ln>
                      <a:noFill/>
                    </a:ln>
                    <a:solidFill>
                      <a:prstClr val="black"/>
                    </a:solidFill>
                    <a:effectLst/>
                    <a:uLnTx/>
                    <a:uFillTx/>
                    <a:latin typeface="Nunito" pitchFamily="2" charset="0"/>
                    <a:ea typeface="+mn-ea"/>
                    <a:cs typeface="+mn-cs"/>
                  </a:rPr>
                  <a:t>th</a:t>
                </a:r>
                <a:r>
                  <a:rPr kumimoji="0" lang="en-MY" sz="1200" b="0" i="0" u="none" strike="noStrike" kern="0" cap="none" spc="0" normalizeH="0" baseline="0" noProof="0" dirty="0">
                    <a:ln>
                      <a:noFill/>
                    </a:ln>
                    <a:solidFill>
                      <a:prstClr val="black"/>
                    </a:solidFill>
                    <a:effectLst/>
                    <a:uLnTx/>
                    <a:uFillTx/>
                    <a:latin typeface="Nunito" pitchFamily="2" charset="0"/>
                    <a:ea typeface="+mn-ea"/>
                    <a:cs typeface="+mn-cs"/>
                  </a:rPr>
                  <a:t> Pick</a:t>
                </a:r>
              </a:p>
            </p:txBody>
          </p:sp>
          <p:sp>
            <p:nvSpPr>
              <p:cNvPr id="124" name="Rectangle 123">
                <a:extLst>
                  <a:ext uri="{FF2B5EF4-FFF2-40B4-BE49-F238E27FC236}">
                    <a16:creationId xmlns:a16="http://schemas.microsoft.com/office/drawing/2014/main" id="{D9A9A85A-9B89-CF07-6703-24BF11EC4C3A}"/>
                  </a:ext>
                </a:extLst>
              </p:cNvPr>
              <p:cNvSpPr/>
              <p:nvPr/>
            </p:nvSpPr>
            <p:spPr>
              <a:xfrm>
                <a:off x="4746276" y="2825059"/>
                <a:ext cx="823865" cy="120788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Hero Picture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Blue Team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0" cap="none" spc="0" normalizeH="0" baseline="0" noProof="0" dirty="0">
                    <a:ln>
                      <a:noFill/>
                    </a:ln>
                    <a:solidFill>
                      <a:prstClr val="black"/>
                    </a:solidFill>
                    <a:effectLst/>
                    <a:uLnTx/>
                    <a:uFillTx/>
                    <a:latin typeface="Nunito" pitchFamily="2" charset="0"/>
                    <a:ea typeface="+mn-ea"/>
                    <a:cs typeface="+mn-cs"/>
                  </a:rPr>
                  <a:t>5</a:t>
                </a:r>
                <a:r>
                  <a:rPr kumimoji="0" lang="en-MY" sz="1200" b="0" i="0" u="none" strike="noStrike" kern="0" cap="none" spc="0" normalizeH="0" baseline="30000" noProof="0" dirty="0">
                    <a:ln>
                      <a:noFill/>
                    </a:ln>
                    <a:solidFill>
                      <a:prstClr val="black"/>
                    </a:solidFill>
                    <a:effectLst/>
                    <a:uLnTx/>
                    <a:uFillTx/>
                    <a:latin typeface="Nunito" pitchFamily="2" charset="0"/>
                    <a:ea typeface="+mn-ea"/>
                    <a:cs typeface="+mn-cs"/>
                  </a:rPr>
                  <a:t>th</a:t>
                </a:r>
                <a:r>
                  <a:rPr kumimoji="0" lang="en-MY" sz="1200" b="0" i="0" u="none" strike="noStrike" kern="0" cap="none" spc="0" normalizeH="0" baseline="0" noProof="0" dirty="0">
                    <a:ln>
                      <a:noFill/>
                    </a:ln>
                    <a:solidFill>
                      <a:prstClr val="black"/>
                    </a:solidFill>
                    <a:effectLst/>
                    <a:uLnTx/>
                    <a:uFillTx/>
                    <a:latin typeface="Nunito" pitchFamily="2" charset="0"/>
                    <a:ea typeface="+mn-ea"/>
                    <a:cs typeface="+mn-cs"/>
                  </a:rPr>
                  <a:t> Pick</a:t>
                </a:r>
              </a:p>
            </p:txBody>
          </p:sp>
        </p:grpSp>
        <p:grpSp>
          <p:nvGrpSpPr>
            <p:cNvPr id="125" name="Group 124">
              <a:extLst>
                <a:ext uri="{FF2B5EF4-FFF2-40B4-BE49-F238E27FC236}">
                  <a16:creationId xmlns:a16="http://schemas.microsoft.com/office/drawing/2014/main" id="{34683D2B-1E82-2043-A6A8-4DD58313A2BA}"/>
                </a:ext>
              </a:extLst>
            </p:cNvPr>
            <p:cNvGrpSpPr/>
            <p:nvPr/>
          </p:nvGrpSpPr>
          <p:grpSpPr>
            <a:xfrm>
              <a:off x="6328687" y="4381274"/>
              <a:ext cx="4404729" cy="1210725"/>
              <a:chOff x="557542" y="2825059"/>
              <a:chExt cx="5012599" cy="1210725"/>
            </a:xfrm>
          </p:grpSpPr>
          <p:sp>
            <p:nvSpPr>
              <p:cNvPr id="126" name="Rectangle 125">
                <a:extLst>
                  <a:ext uri="{FF2B5EF4-FFF2-40B4-BE49-F238E27FC236}">
                    <a16:creationId xmlns:a16="http://schemas.microsoft.com/office/drawing/2014/main" id="{19FCB365-6CCF-9114-BC7D-5BD10F15BE2E}"/>
                  </a:ext>
                </a:extLst>
              </p:cNvPr>
              <p:cNvSpPr/>
              <p:nvPr/>
            </p:nvSpPr>
            <p:spPr>
              <a:xfrm>
                <a:off x="557542" y="2825059"/>
                <a:ext cx="823865" cy="120788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Hero Picture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Red Team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0" cap="none" spc="0" normalizeH="0" baseline="0" noProof="0" dirty="0">
                    <a:ln>
                      <a:noFill/>
                    </a:ln>
                    <a:solidFill>
                      <a:prstClr val="black"/>
                    </a:solidFill>
                    <a:effectLst/>
                    <a:uLnTx/>
                    <a:uFillTx/>
                    <a:latin typeface="Nunito" pitchFamily="2" charset="0"/>
                    <a:ea typeface="+mn-ea"/>
                    <a:cs typeface="+mn-cs"/>
                  </a:rPr>
                  <a:t>5</a:t>
                </a:r>
                <a:r>
                  <a:rPr kumimoji="0" lang="en-MY" sz="1200" b="0" i="0" u="none" strike="noStrike" kern="0" cap="none" spc="0" normalizeH="0" baseline="30000" noProof="0" dirty="0">
                    <a:ln>
                      <a:noFill/>
                    </a:ln>
                    <a:solidFill>
                      <a:prstClr val="black"/>
                    </a:solidFill>
                    <a:effectLst/>
                    <a:uLnTx/>
                    <a:uFillTx/>
                    <a:latin typeface="Nunito" pitchFamily="2" charset="0"/>
                    <a:ea typeface="+mn-ea"/>
                    <a:cs typeface="+mn-cs"/>
                  </a:rPr>
                  <a:t>th</a:t>
                </a:r>
                <a:r>
                  <a:rPr kumimoji="0" lang="en-MY" sz="1200" b="0" i="0" u="none" strike="noStrike" kern="0" cap="none" spc="0" normalizeH="0" baseline="0" noProof="0" dirty="0">
                    <a:ln>
                      <a:noFill/>
                    </a:ln>
                    <a:solidFill>
                      <a:prstClr val="black"/>
                    </a:solidFill>
                    <a:effectLst/>
                    <a:uLnTx/>
                    <a:uFillTx/>
                    <a:latin typeface="Nunito" pitchFamily="2" charset="0"/>
                    <a:ea typeface="+mn-ea"/>
                    <a:cs typeface="+mn-cs"/>
                  </a:rPr>
                  <a:t> Pick</a:t>
                </a:r>
              </a:p>
            </p:txBody>
          </p:sp>
          <p:sp>
            <p:nvSpPr>
              <p:cNvPr id="127" name="Rectangle 126">
                <a:extLst>
                  <a:ext uri="{FF2B5EF4-FFF2-40B4-BE49-F238E27FC236}">
                    <a16:creationId xmlns:a16="http://schemas.microsoft.com/office/drawing/2014/main" id="{0CA7A0E7-A31E-23D8-8997-7501E99315ED}"/>
                  </a:ext>
                </a:extLst>
              </p:cNvPr>
              <p:cNvSpPr/>
              <p:nvPr/>
            </p:nvSpPr>
            <p:spPr>
              <a:xfrm>
                <a:off x="1603405" y="2825059"/>
                <a:ext cx="823865" cy="120788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Hero Picture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Red Team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0" cap="none" spc="0" normalizeH="0" baseline="0" noProof="0" dirty="0">
                    <a:ln>
                      <a:noFill/>
                    </a:ln>
                    <a:solidFill>
                      <a:prstClr val="black"/>
                    </a:solidFill>
                    <a:effectLst/>
                    <a:uLnTx/>
                    <a:uFillTx/>
                    <a:latin typeface="Nunito" pitchFamily="2" charset="0"/>
                    <a:ea typeface="+mn-ea"/>
                    <a:cs typeface="+mn-cs"/>
                  </a:rPr>
                  <a:t>4</a:t>
                </a:r>
                <a:r>
                  <a:rPr kumimoji="0" lang="en-MY" sz="1200" b="0" i="0" u="none" strike="noStrike" kern="0" cap="none" spc="0" normalizeH="0" baseline="30000" noProof="0" dirty="0">
                    <a:ln>
                      <a:noFill/>
                    </a:ln>
                    <a:solidFill>
                      <a:prstClr val="black"/>
                    </a:solidFill>
                    <a:effectLst/>
                    <a:uLnTx/>
                    <a:uFillTx/>
                    <a:latin typeface="Nunito" pitchFamily="2" charset="0"/>
                    <a:ea typeface="+mn-ea"/>
                    <a:cs typeface="+mn-cs"/>
                  </a:rPr>
                  <a:t>th</a:t>
                </a:r>
                <a:r>
                  <a:rPr kumimoji="0" lang="en-MY" sz="1200" b="0" i="0" u="none" strike="noStrike" kern="0" cap="none" spc="0" normalizeH="0" baseline="0" noProof="0" dirty="0">
                    <a:ln>
                      <a:noFill/>
                    </a:ln>
                    <a:solidFill>
                      <a:prstClr val="black"/>
                    </a:solidFill>
                    <a:effectLst/>
                    <a:uLnTx/>
                    <a:uFillTx/>
                    <a:latin typeface="Nunito" pitchFamily="2" charset="0"/>
                    <a:ea typeface="+mn-ea"/>
                    <a:cs typeface="+mn-cs"/>
                  </a:rPr>
                  <a:t> Pick</a:t>
                </a:r>
              </a:p>
            </p:txBody>
          </p:sp>
          <p:sp>
            <p:nvSpPr>
              <p:cNvPr id="128" name="Rectangle 127">
                <a:extLst>
                  <a:ext uri="{FF2B5EF4-FFF2-40B4-BE49-F238E27FC236}">
                    <a16:creationId xmlns:a16="http://schemas.microsoft.com/office/drawing/2014/main" id="{979C1E3F-1C06-5CE7-4813-C0337977E0CE}"/>
                  </a:ext>
                </a:extLst>
              </p:cNvPr>
              <p:cNvSpPr/>
              <p:nvPr/>
            </p:nvSpPr>
            <p:spPr>
              <a:xfrm>
                <a:off x="2651909" y="2827902"/>
                <a:ext cx="823865" cy="120788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Hero Picture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Red Team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0" cap="none" spc="0" normalizeH="0" baseline="0" noProof="0" dirty="0">
                    <a:ln>
                      <a:noFill/>
                    </a:ln>
                    <a:solidFill>
                      <a:prstClr val="black"/>
                    </a:solidFill>
                    <a:effectLst/>
                    <a:uLnTx/>
                    <a:uFillTx/>
                    <a:latin typeface="Nunito" pitchFamily="2" charset="0"/>
                    <a:ea typeface="+mn-ea"/>
                    <a:cs typeface="+mn-cs"/>
                  </a:rPr>
                  <a:t>3</a:t>
                </a:r>
                <a:r>
                  <a:rPr kumimoji="0" lang="en-MY" sz="1200" b="0" i="0" u="none" strike="noStrike" kern="0" cap="none" spc="0" normalizeH="0" baseline="30000" noProof="0" dirty="0">
                    <a:ln>
                      <a:noFill/>
                    </a:ln>
                    <a:solidFill>
                      <a:prstClr val="black"/>
                    </a:solidFill>
                    <a:effectLst/>
                    <a:uLnTx/>
                    <a:uFillTx/>
                    <a:latin typeface="Nunito" pitchFamily="2" charset="0"/>
                    <a:ea typeface="+mn-ea"/>
                    <a:cs typeface="+mn-cs"/>
                  </a:rPr>
                  <a:t>rd</a:t>
                </a:r>
                <a:r>
                  <a:rPr kumimoji="0" lang="en-MY" sz="1200" b="0" i="0" u="none" strike="noStrike" kern="0" cap="none" spc="0" normalizeH="0" baseline="0" noProof="0" dirty="0">
                    <a:ln>
                      <a:noFill/>
                    </a:ln>
                    <a:solidFill>
                      <a:prstClr val="black"/>
                    </a:solidFill>
                    <a:effectLst/>
                    <a:uLnTx/>
                    <a:uFillTx/>
                    <a:latin typeface="Nunito" pitchFamily="2" charset="0"/>
                    <a:ea typeface="+mn-ea"/>
                    <a:cs typeface="+mn-cs"/>
                  </a:rPr>
                  <a:t> Pick</a:t>
                </a:r>
              </a:p>
            </p:txBody>
          </p:sp>
          <p:sp>
            <p:nvSpPr>
              <p:cNvPr id="129" name="Rectangle 128">
                <a:extLst>
                  <a:ext uri="{FF2B5EF4-FFF2-40B4-BE49-F238E27FC236}">
                    <a16:creationId xmlns:a16="http://schemas.microsoft.com/office/drawing/2014/main" id="{40838991-BF4D-AC8F-3E18-EBC03A88FF1F}"/>
                  </a:ext>
                </a:extLst>
              </p:cNvPr>
              <p:cNvSpPr/>
              <p:nvPr/>
            </p:nvSpPr>
            <p:spPr>
              <a:xfrm>
                <a:off x="3695131" y="2825059"/>
                <a:ext cx="823865" cy="120788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Hero Picture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Red Team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0" cap="none" spc="0" normalizeH="0" baseline="0" noProof="0" dirty="0">
                    <a:ln>
                      <a:noFill/>
                    </a:ln>
                    <a:solidFill>
                      <a:prstClr val="black"/>
                    </a:solidFill>
                    <a:effectLst/>
                    <a:uLnTx/>
                    <a:uFillTx/>
                    <a:latin typeface="Nunito" pitchFamily="2" charset="0"/>
                    <a:ea typeface="+mn-ea"/>
                    <a:cs typeface="+mn-cs"/>
                  </a:rPr>
                  <a:t>2</a:t>
                </a:r>
                <a:r>
                  <a:rPr kumimoji="0" lang="en-MY" sz="1200" b="0" i="0" u="none" strike="noStrike" kern="0" cap="none" spc="0" normalizeH="0" baseline="30000" noProof="0" dirty="0">
                    <a:ln>
                      <a:noFill/>
                    </a:ln>
                    <a:solidFill>
                      <a:prstClr val="black"/>
                    </a:solidFill>
                    <a:effectLst/>
                    <a:uLnTx/>
                    <a:uFillTx/>
                    <a:latin typeface="Nunito" pitchFamily="2" charset="0"/>
                    <a:ea typeface="+mn-ea"/>
                    <a:cs typeface="+mn-cs"/>
                  </a:rPr>
                  <a:t>nd</a:t>
                </a:r>
                <a:r>
                  <a:rPr kumimoji="0" lang="en-MY" sz="1200" b="0" i="0" u="none" strike="noStrike" kern="0" cap="none" spc="0" normalizeH="0" baseline="0" noProof="0" dirty="0">
                    <a:ln>
                      <a:noFill/>
                    </a:ln>
                    <a:solidFill>
                      <a:prstClr val="black"/>
                    </a:solidFill>
                    <a:effectLst/>
                    <a:uLnTx/>
                    <a:uFillTx/>
                    <a:latin typeface="Nunito" pitchFamily="2" charset="0"/>
                    <a:ea typeface="+mn-ea"/>
                    <a:cs typeface="+mn-cs"/>
                  </a:rPr>
                  <a:t> Pick</a:t>
                </a:r>
              </a:p>
            </p:txBody>
          </p:sp>
          <p:sp>
            <p:nvSpPr>
              <p:cNvPr id="130" name="Rectangle 129">
                <a:extLst>
                  <a:ext uri="{FF2B5EF4-FFF2-40B4-BE49-F238E27FC236}">
                    <a16:creationId xmlns:a16="http://schemas.microsoft.com/office/drawing/2014/main" id="{17068496-FFE8-D208-A35E-079EF837D2FB}"/>
                  </a:ext>
                </a:extLst>
              </p:cNvPr>
              <p:cNvSpPr/>
              <p:nvPr/>
            </p:nvSpPr>
            <p:spPr>
              <a:xfrm>
                <a:off x="4746276" y="2825059"/>
                <a:ext cx="823865" cy="120788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Hero Picture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Red Team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1</a:t>
                </a:r>
                <a:r>
                  <a:rPr kumimoji="0" lang="en-US" sz="1200" b="0" i="0" u="none" strike="noStrike" kern="0" cap="none" spc="0" normalizeH="0" baseline="30000" noProof="0" dirty="0">
                    <a:ln>
                      <a:noFill/>
                    </a:ln>
                    <a:solidFill>
                      <a:prstClr val="black"/>
                    </a:solidFill>
                    <a:effectLst/>
                    <a:uLnTx/>
                    <a:uFillTx/>
                    <a:latin typeface="Nunito" pitchFamily="2" charset="0"/>
                    <a:ea typeface="+mn-ea"/>
                    <a:cs typeface="+mn-cs"/>
                  </a:rPr>
                  <a:t>st</a:t>
                </a:r>
                <a:r>
                  <a:rPr kumimoji="0" lang="en-US" sz="1200" b="0" i="0" u="none" strike="noStrike" kern="0" cap="none" spc="0" normalizeH="0" baseline="0" noProof="0" dirty="0">
                    <a:ln>
                      <a:noFill/>
                    </a:ln>
                    <a:solidFill>
                      <a:prstClr val="black"/>
                    </a:solidFill>
                    <a:effectLst/>
                    <a:uLnTx/>
                    <a:uFillTx/>
                    <a:latin typeface="Nunito" pitchFamily="2" charset="0"/>
                    <a:ea typeface="+mn-ea"/>
                    <a:cs typeface="+mn-cs"/>
                  </a:rPr>
                  <a:t> Pick </a:t>
                </a:r>
                <a:endParaRPr kumimoji="0" lang="en-MY" sz="1200" b="0" i="0" u="none" strike="noStrike" kern="0" cap="none" spc="0" normalizeH="0" baseline="0" noProof="0" dirty="0">
                  <a:ln>
                    <a:noFill/>
                  </a:ln>
                  <a:solidFill>
                    <a:prstClr val="black"/>
                  </a:solidFill>
                  <a:effectLst/>
                  <a:uLnTx/>
                  <a:uFillTx/>
                  <a:latin typeface="Nunito" pitchFamily="2" charset="0"/>
                  <a:ea typeface="+mn-ea"/>
                  <a:cs typeface="+mn-cs"/>
                </a:endParaRPr>
              </a:p>
            </p:txBody>
          </p:sp>
        </p:grpSp>
        <p:grpSp>
          <p:nvGrpSpPr>
            <p:cNvPr id="131" name="Group 130">
              <a:extLst>
                <a:ext uri="{FF2B5EF4-FFF2-40B4-BE49-F238E27FC236}">
                  <a16:creationId xmlns:a16="http://schemas.microsoft.com/office/drawing/2014/main" id="{FA99B527-74A8-CD25-5DB0-989E82B6A279}"/>
                </a:ext>
              </a:extLst>
            </p:cNvPr>
            <p:cNvGrpSpPr/>
            <p:nvPr/>
          </p:nvGrpSpPr>
          <p:grpSpPr>
            <a:xfrm>
              <a:off x="4265796" y="9115545"/>
              <a:ext cx="2679730" cy="943464"/>
              <a:chOff x="4629284" y="449782"/>
              <a:chExt cx="3049544" cy="943464"/>
            </a:xfrm>
          </p:grpSpPr>
          <p:sp>
            <p:nvSpPr>
              <p:cNvPr id="132" name="Rectangle 131">
                <a:extLst>
                  <a:ext uri="{FF2B5EF4-FFF2-40B4-BE49-F238E27FC236}">
                    <a16:creationId xmlns:a16="http://schemas.microsoft.com/office/drawing/2014/main" id="{2EE4FEAC-4BAB-A24B-0287-9625B27246D0}"/>
                  </a:ext>
                </a:extLst>
              </p:cNvPr>
              <p:cNvSpPr/>
              <p:nvPr/>
            </p:nvSpPr>
            <p:spPr>
              <a:xfrm>
                <a:off x="5140105" y="932507"/>
                <a:ext cx="2027901" cy="460739"/>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Nunito" pitchFamily="2" charset="0"/>
                    <a:ea typeface="+mn-ea"/>
                    <a:cs typeface="+mn-cs"/>
                  </a:rPr>
                  <a:t>Input Winning Team</a:t>
                </a:r>
                <a:endParaRPr kumimoji="0" lang="en-MY" sz="1400" b="0" i="0" u="none" strike="noStrike" kern="0" cap="none" spc="0" normalizeH="0" baseline="0" noProof="0" dirty="0">
                  <a:ln>
                    <a:noFill/>
                  </a:ln>
                  <a:solidFill>
                    <a:prstClr val="black"/>
                  </a:solidFill>
                  <a:effectLst/>
                  <a:uLnTx/>
                  <a:uFillTx/>
                  <a:latin typeface="Nunito" pitchFamily="2" charset="0"/>
                  <a:ea typeface="+mn-ea"/>
                  <a:cs typeface="+mn-cs"/>
                </a:endParaRPr>
              </a:p>
            </p:txBody>
          </p:sp>
          <p:sp>
            <p:nvSpPr>
              <p:cNvPr id="133" name="TextBox 132">
                <a:extLst>
                  <a:ext uri="{FF2B5EF4-FFF2-40B4-BE49-F238E27FC236}">
                    <a16:creationId xmlns:a16="http://schemas.microsoft.com/office/drawing/2014/main" id="{14D9B922-D9FD-6466-7442-70C84B03EAFE}"/>
                  </a:ext>
                </a:extLst>
              </p:cNvPr>
              <p:cNvSpPr txBox="1"/>
              <p:nvPr/>
            </p:nvSpPr>
            <p:spPr>
              <a:xfrm>
                <a:off x="4629284" y="449782"/>
                <a:ext cx="304954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Nunito" pitchFamily="2" charset="0"/>
                    <a:ea typeface="+mn-ea"/>
                    <a:cs typeface="+mn-cs"/>
                  </a:rPr>
                  <a:t>Winning Team</a:t>
                </a:r>
                <a:endParaRPr kumimoji="0" lang="en-MY" sz="2800" b="0" i="0" u="none" strike="noStrike" kern="0" cap="none" spc="0" normalizeH="0" baseline="0" noProof="0" dirty="0">
                  <a:ln>
                    <a:noFill/>
                  </a:ln>
                  <a:solidFill>
                    <a:prstClr val="black"/>
                  </a:solidFill>
                  <a:effectLst/>
                  <a:uLnTx/>
                  <a:uFillTx/>
                  <a:latin typeface="Nunito" pitchFamily="2" charset="0"/>
                  <a:ea typeface="+mn-ea"/>
                  <a:cs typeface="+mn-cs"/>
                </a:endParaRPr>
              </a:p>
            </p:txBody>
          </p:sp>
        </p:grpSp>
        <p:sp>
          <p:nvSpPr>
            <p:cNvPr id="134" name="Rectangle 133">
              <a:extLst>
                <a:ext uri="{FF2B5EF4-FFF2-40B4-BE49-F238E27FC236}">
                  <a16:creationId xmlns:a16="http://schemas.microsoft.com/office/drawing/2014/main" id="{6FDDA96A-ED69-46DF-3DDC-B36C8D37320B}"/>
                </a:ext>
              </a:extLst>
            </p:cNvPr>
            <p:cNvSpPr/>
            <p:nvPr/>
          </p:nvSpPr>
          <p:spPr>
            <a:xfrm>
              <a:off x="4909881" y="10429213"/>
              <a:ext cx="1391558" cy="329469"/>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Nunito" pitchFamily="2" charset="0"/>
                  <a:ea typeface="+mn-ea"/>
                  <a:cs typeface="+mn-cs"/>
                </a:rPr>
                <a:t>LOAD</a:t>
              </a:r>
              <a:endParaRPr kumimoji="0" lang="en-MY" sz="1800" b="0" i="0" u="none" strike="noStrike" kern="0" cap="none" spc="0" normalizeH="0" baseline="0" noProof="0" dirty="0">
                <a:ln>
                  <a:noFill/>
                </a:ln>
                <a:solidFill>
                  <a:prstClr val="black"/>
                </a:solidFill>
                <a:effectLst/>
                <a:uLnTx/>
                <a:uFillTx/>
                <a:latin typeface="Nunito" pitchFamily="2" charset="0"/>
                <a:ea typeface="+mn-ea"/>
                <a:cs typeface="+mn-cs"/>
              </a:endParaRPr>
            </a:p>
          </p:txBody>
        </p:sp>
      </p:grpSp>
      <p:pic>
        <p:nvPicPr>
          <p:cNvPr id="135" name="Graphic 134" descr="End with solid fill">
            <a:extLst>
              <a:ext uri="{FF2B5EF4-FFF2-40B4-BE49-F238E27FC236}">
                <a16:creationId xmlns:a16="http://schemas.microsoft.com/office/drawing/2014/main" id="{7F0EB3C4-3573-07ED-1AFD-1389853E14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sp>
        <p:nvSpPr>
          <p:cNvPr id="5" name="TextBox 4">
            <a:extLst>
              <a:ext uri="{FF2B5EF4-FFF2-40B4-BE49-F238E27FC236}">
                <a16:creationId xmlns:a16="http://schemas.microsoft.com/office/drawing/2014/main" id="{22C7FEF6-0B6F-3AE4-84E7-2C5C9FDE0784}"/>
              </a:ext>
            </a:extLst>
          </p:cNvPr>
          <p:cNvSpPr txBox="1"/>
          <p:nvPr/>
        </p:nvSpPr>
        <p:spPr>
          <a:xfrm>
            <a:off x="567134" y="2125887"/>
            <a:ext cx="10169033" cy="830997"/>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lang="en-US" sz="2400" dirty="0">
                <a:solidFill>
                  <a:prstClr val="black"/>
                </a:solidFill>
                <a:latin typeface="Nunito" pitchFamily="2" charset="0"/>
                <a:cs typeface="Segoe UI Semibold" panose="020B0702040204020203" pitchFamily="34" charset="0"/>
              </a:rPr>
              <a:t>Below is the </a:t>
            </a:r>
            <a:r>
              <a:rPr kumimoji="0" lang="en-US" sz="2400" b="0"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rPr>
              <a:t>simple drawing on how I want the interface looks like. </a:t>
            </a:r>
            <a:r>
              <a:rPr lang="en-MY" sz="2400" i="1" dirty="0">
                <a:solidFill>
                  <a:srgbClr val="0070C0"/>
                </a:solidFill>
                <a:latin typeface="Nunito" pitchFamily="2" charset="0"/>
              </a:rPr>
              <a:t>(Figure 1)</a:t>
            </a:r>
            <a:endParaRPr kumimoji="0" lang="en-MY" sz="2400" b="0"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endParaRPr>
          </a:p>
        </p:txBody>
      </p:sp>
    </p:spTree>
    <p:extLst>
      <p:ext uri="{BB962C8B-B14F-4D97-AF65-F5344CB8AC3E}">
        <p14:creationId xmlns:p14="http://schemas.microsoft.com/office/powerpoint/2010/main" val="2807142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11</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r>
              <a:rPr lang="en-US" sz="3600" b="1" dirty="0">
                <a:latin typeface="Nunito" pitchFamily="2" charset="0"/>
                <a:cs typeface="Segoe UI Semibold" panose="020B0702040204020203" pitchFamily="34" charset="0"/>
              </a:rPr>
              <a:t>Part 1: Creating MLBB Drafting Data Interface </a:t>
            </a:r>
            <a:endParaRPr lang="en-MY" sz="3600" b="1" dirty="0">
              <a:latin typeface="Nunito" pitchFamily="2" charset="0"/>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sp>
        <p:nvSpPr>
          <p:cNvPr id="11" name="TextBox 10">
            <a:extLst>
              <a:ext uri="{FF2B5EF4-FFF2-40B4-BE49-F238E27FC236}">
                <a16:creationId xmlns:a16="http://schemas.microsoft.com/office/drawing/2014/main" id="{946B8E98-F2F2-810F-CEE2-48315A6760EA}"/>
              </a:ext>
            </a:extLst>
          </p:cNvPr>
          <p:cNvSpPr txBox="1"/>
          <p:nvPr/>
        </p:nvSpPr>
        <p:spPr>
          <a:xfrm>
            <a:off x="567134" y="3388975"/>
            <a:ext cx="3640241" cy="6370975"/>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MATCHID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BLUE_TEAM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RED_TEAM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BLUE_1STBAN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RED_1STBAN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BLUE_2NDBAN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RED_2NDBAN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BLUE_3RDBAN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RED_3RDBAN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BLUE_1STPICK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BLUE_1STPICK_ROLE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RED_1ST PICK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RED_1ST PICK_ROLE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RED_2NDPICK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RED_2NDPICK_ROLE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BLUE_2NDPICK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BLUE_2NDPICK_ROLE </a:t>
            </a:r>
          </a:p>
        </p:txBody>
      </p:sp>
      <p:sp>
        <p:nvSpPr>
          <p:cNvPr id="9" name="TextBox 8">
            <a:extLst>
              <a:ext uri="{FF2B5EF4-FFF2-40B4-BE49-F238E27FC236}">
                <a16:creationId xmlns:a16="http://schemas.microsoft.com/office/drawing/2014/main" id="{CA44D1DB-DE77-6DB1-6782-230D3E9147BF}"/>
              </a:ext>
            </a:extLst>
          </p:cNvPr>
          <p:cNvSpPr txBox="1"/>
          <p:nvPr/>
        </p:nvSpPr>
        <p:spPr>
          <a:xfrm>
            <a:off x="567134" y="2135483"/>
            <a:ext cx="10077054" cy="830997"/>
          </a:xfrm>
          <a:prstGeom prst="rect">
            <a:avLst/>
          </a:prstGeom>
          <a:noFill/>
        </p:spPr>
        <p:txBody>
          <a:bodyPr wrap="square" rtlCol="0">
            <a:spAutoFit/>
          </a:bodyPr>
          <a:lstStyle/>
          <a:p>
            <a:r>
              <a:rPr lang="en-US" sz="2400" dirty="0">
                <a:latin typeface="Nunito" pitchFamily="2" charset="0"/>
                <a:cs typeface="Segoe UI Semibold" panose="020B0702040204020203" pitchFamily="34" charset="0"/>
              </a:rPr>
              <a:t>Below is the list of MLBB drafting data inputs that I want to gather from the interface and may use it for further analysis later.</a:t>
            </a:r>
            <a:endParaRPr lang="en-MY" sz="2400" dirty="0">
              <a:latin typeface="Nunito" pitchFamily="2" charset="0"/>
              <a:cs typeface="Segoe UI Semibold" panose="020B0702040204020203" pitchFamily="34" charset="0"/>
            </a:endParaRPr>
          </a:p>
        </p:txBody>
      </p:sp>
      <p:sp>
        <p:nvSpPr>
          <p:cNvPr id="4" name="TextBox 3">
            <a:extLst>
              <a:ext uri="{FF2B5EF4-FFF2-40B4-BE49-F238E27FC236}">
                <a16:creationId xmlns:a16="http://schemas.microsoft.com/office/drawing/2014/main" id="{38C5202E-6B0A-2C57-A06A-D9E352E3102D}"/>
              </a:ext>
            </a:extLst>
          </p:cNvPr>
          <p:cNvSpPr txBox="1"/>
          <p:nvPr/>
        </p:nvSpPr>
        <p:spPr>
          <a:xfrm>
            <a:off x="5605661" y="3388974"/>
            <a:ext cx="3640241" cy="6370975"/>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BLUE_3RDPICK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BLUE_3RDPICK_ROLE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RED_3RDPICK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RED_3RDPICK_ROLE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RED_4THBAN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BLUE_4THBAN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RED_5THBAN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BLUE_5THBAN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RED_4THPICK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RED_4THPICK_ROLE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BLUE_4THPICK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BLUE_4THPICK_ROLE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BLUE_5THPICK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BLUE_5THPICK_ROLE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RED_5THPICK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RED_5THPICK_ROLE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MY" sz="2400" b="0" i="0" u="none" strike="noStrike" kern="1200" cap="none" spc="0" normalizeH="0" baseline="0" noProof="0" dirty="0">
                <a:ln>
                  <a:noFill/>
                </a:ln>
                <a:solidFill>
                  <a:prstClr val="black"/>
                </a:solidFill>
                <a:effectLst/>
                <a:uLnTx/>
                <a:uFillTx/>
                <a:latin typeface="Nunito" pitchFamily="2" charset="0"/>
              </a:rPr>
              <a:t>WINNING_TEAM </a:t>
            </a:r>
          </a:p>
        </p:txBody>
      </p:sp>
    </p:spTree>
    <p:extLst>
      <p:ext uri="{BB962C8B-B14F-4D97-AF65-F5344CB8AC3E}">
        <p14:creationId xmlns:p14="http://schemas.microsoft.com/office/powerpoint/2010/main" val="2537185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12</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r>
              <a:rPr lang="en-US" sz="3600" b="1" dirty="0">
                <a:latin typeface="Nunito" pitchFamily="2" charset="0"/>
                <a:cs typeface="Segoe UI Semibold" panose="020B0702040204020203" pitchFamily="34" charset="0"/>
              </a:rPr>
              <a:t>Part 1: Creating MLBB Drafting Data Interface </a:t>
            </a:r>
            <a:endParaRPr lang="en-MY" sz="3600" b="1" dirty="0">
              <a:latin typeface="Nunito" pitchFamily="2" charset="0"/>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sp>
        <p:nvSpPr>
          <p:cNvPr id="4" name="TextBox 3">
            <a:extLst>
              <a:ext uri="{FF2B5EF4-FFF2-40B4-BE49-F238E27FC236}">
                <a16:creationId xmlns:a16="http://schemas.microsoft.com/office/drawing/2014/main" id="{A6183490-53AA-C306-43E3-07669C957455}"/>
              </a:ext>
            </a:extLst>
          </p:cNvPr>
          <p:cNvSpPr txBox="1"/>
          <p:nvPr/>
        </p:nvSpPr>
        <p:spPr>
          <a:xfrm>
            <a:off x="567135" y="3022647"/>
            <a:ext cx="10077053"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Nunito" pitchFamily="2" charset="0"/>
                <a:cs typeface="Segoe UI Semibold" panose="020B0702040204020203" pitchFamily="34" charset="0"/>
              </a:rPr>
              <a:t>Ask ChatGPT to create the interface as per drawing.</a:t>
            </a:r>
            <a:endParaRPr lang="en-MY" sz="2800" dirty="0">
              <a:latin typeface="Nunito" pitchFamily="2" charset="0"/>
              <a:cs typeface="Segoe UI Semibold" panose="020B0702040204020203" pitchFamily="34" charset="0"/>
            </a:endParaRPr>
          </a:p>
        </p:txBody>
      </p:sp>
      <p:sp>
        <p:nvSpPr>
          <p:cNvPr id="5" name="TextBox 4">
            <a:extLst>
              <a:ext uri="{FF2B5EF4-FFF2-40B4-BE49-F238E27FC236}">
                <a16:creationId xmlns:a16="http://schemas.microsoft.com/office/drawing/2014/main" id="{48AAC96B-5D17-E720-2665-64637BFA2AAD}"/>
              </a:ext>
            </a:extLst>
          </p:cNvPr>
          <p:cNvSpPr txBox="1"/>
          <p:nvPr/>
        </p:nvSpPr>
        <p:spPr>
          <a:xfrm>
            <a:off x="567135" y="3863547"/>
            <a:ext cx="10077053"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Nunito" pitchFamily="2" charset="0"/>
                <a:cs typeface="Segoe UI Semibold" panose="020B0702040204020203" pitchFamily="34" charset="0"/>
              </a:rPr>
              <a:t>Get some initial HTML, CSS and JavaScript codes. Having the box to type the input, dropdown list of heroes selection with autocomplete feature, dropdown list of roles and images of heroes linked to the selected heroes. </a:t>
            </a:r>
            <a:endParaRPr lang="en-MY" sz="2800" dirty="0">
              <a:latin typeface="Nunito" pitchFamily="2" charset="0"/>
              <a:cs typeface="Segoe UI Semibold" panose="020B0702040204020203" pitchFamily="34" charset="0"/>
            </a:endParaRPr>
          </a:p>
        </p:txBody>
      </p:sp>
      <p:sp>
        <p:nvSpPr>
          <p:cNvPr id="6" name="TextBox 5">
            <a:extLst>
              <a:ext uri="{FF2B5EF4-FFF2-40B4-BE49-F238E27FC236}">
                <a16:creationId xmlns:a16="http://schemas.microsoft.com/office/drawing/2014/main" id="{540FCC7B-4A99-CBB7-F94C-DAC13F9E62F0}"/>
              </a:ext>
            </a:extLst>
          </p:cNvPr>
          <p:cNvSpPr txBox="1"/>
          <p:nvPr/>
        </p:nvSpPr>
        <p:spPr>
          <a:xfrm>
            <a:off x="567134" y="8927425"/>
            <a:ext cx="10077054"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Nunito" pitchFamily="2" charset="0"/>
                <a:cs typeface="Segoe UI Semibold" panose="020B0702040204020203" pitchFamily="34" charset="0"/>
              </a:rPr>
              <a:t>Further ask to make the interface to have the functionality of inputting the data itself into an Excel file row by row. Plus, the interface will clear all inputs after click Submit button and the interface is ready for next data. </a:t>
            </a:r>
            <a:endParaRPr lang="en-MY" sz="2800" dirty="0">
              <a:latin typeface="Nunito" pitchFamily="2" charset="0"/>
              <a:cs typeface="Segoe UI Semibold" panose="020B0702040204020203" pitchFamily="34" charset="0"/>
            </a:endParaRPr>
          </a:p>
        </p:txBody>
      </p:sp>
      <p:sp>
        <p:nvSpPr>
          <p:cNvPr id="11" name="TextBox 10">
            <a:extLst>
              <a:ext uri="{FF2B5EF4-FFF2-40B4-BE49-F238E27FC236}">
                <a16:creationId xmlns:a16="http://schemas.microsoft.com/office/drawing/2014/main" id="{269E5DB7-0952-8BE8-18A2-EB6F2A9D09F7}"/>
              </a:ext>
            </a:extLst>
          </p:cNvPr>
          <p:cNvSpPr txBox="1"/>
          <p:nvPr/>
        </p:nvSpPr>
        <p:spPr>
          <a:xfrm>
            <a:off x="567134" y="2044652"/>
            <a:ext cx="100770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i="1"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rPr>
              <a:t>General Steps</a:t>
            </a:r>
            <a:endParaRPr kumimoji="0" lang="en-MY" sz="3600" i="1"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endParaRPr>
          </a:p>
        </p:txBody>
      </p:sp>
      <p:pic>
        <p:nvPicPr>
          <p:cNvPr id="13" name="Picture 12">
            <a:extLst>
              <a:ext uri="{FF2B5EF4-FFF2-40B4-BE49-F238E27FC236}">
                <a16:creationId xmlns:a16="http://schemas.microsoft.com/office/drawing/2014/main" id="{C95139C2-FA2D-08F2-17F5-8475EE57A3BC}"/>
              </a:ext>
            </a:extLst>
          </p:cNvPr>
          <p:cNvPicPr>
            <a:picLocks noChangeAspect="1"/>
          </p:cNvPicPr>
          <p:nvPr/>
        </p:nvPicPr>
        <p:blipFill>
          <a:blip r:embed="rId5"/>
          <a:stretch>
            <a:fillRect/>
          </a:stretch>
        </p:blipFill>
        <p:spPr>
          <a:xfrm>
            <a:off x="620900" y="6178589"/>
            <a:ext cx="3326109" cy="2181641"/>
          </a:xfrm>
          <a:prstGeom prst="rect">
            <a:avLst/>
          </a:prstGeom>
        </p:spPr>
      </p:pic>
      <p:pic>
        <p:nvPicPr>
          <p:cNvPr id="15" name="Picture 14">
            <a:extLst>
              <a:ext uri="{FF2B5EF4-FFF2-40B4-BE49-F238E27FC236}">
                <a16:creationId xmlns:a16="http://schemas.microsoft.com/office/drawing/2014/main" id="{B32F6102-FD61-58BC-88F7-435C40007144}"/>
              </a:ext>
            </a:extLst>
          </p:cNvPr>
          <p:cNvPicPr>
            <a:picLocks noChangeAspect="1"/>
          </p:cNvPicPr>
          <p:nvPr/>
        </p:nvPicPr>
        <p:blipFill>
          <a:blip r:embed="rId6"/>
          <a:stretch>
            <a:fillRect/>
          </a:stretch>
        </p:blipFill>
        <p:spPr>
          <a:xfrm>
            <a:off x="4526090" y="6178589"/>
            <a:ext cx="2388186" cy="2181641"/>
          </a:xfrm>
          <a:prstGeom prst="rect">
            <a:avLst/>
          </a:prstGeom>
        </p:spPr>
      </p:pic>
      <p:pic>
        <p:nvPicPr>
          <p:cNvPr id="17" name="Picture 16">
            <a:extLst>
              <a:ext uri="{FF2B5EF4-FFF2-40B4-BE49-F238E27FC236}">
                <a16:creationId xmlns:a16="http://schemas.microsoft.com/office/drawing/2014/main" id="{487A5057-B331-0CF6-7E73-8B7EB5D64A9B}"/>
              </a:ext>
            </a:extLst>
          </p:cNvPr>
          <p:cNvPicPr>
            <a:picLocks noChangeAspect="1"/>
          </p:cNvPicPr>
          <p:nvPr/>
        </p:nvPicPr>
        <p:blipFill>
          <a:blip r:embed="rId7"/>
          <a:stretch>
            <a:fillRect/>
          </a:stretch>
        </p:blipFill>
        <p:spPr>
          <a:xfrm>
            <a:off x="7493469" y="6178589"/>
            <a:ext cx="2322643" cy="2186017"/>
          </a:xfrm>
          <a:prstGeom prst="rect">
            <a:avLst/>
          </a:prstGeom>
        </p:spPr>
      </p:pic>
      <p:pic>
        <p:nvPicPr>
          <p:cNvPr id="19" name="Picture 18">
            <a:extLst>
              <a:ext uri="{FF2B5EF4-FFF2-40B4-BE49-F238E27FC236}">
                <a16:creationId xmlns:a16="http://schemas.microsoft.com/office/drawing/2014/main" id="{6D41EBC3-C288-04D3-8C2F-CE15F50207AC}"/>
              </a:ext>
            </a:extLst>
          </p:cNvPr>
          <p:cNvPicPr>
            <a:picLocks noChangeAspect="1"/>
          </p:cNvPicPr>
          <p:nvPr/>
        </p:nvPicPr>
        <p:blipFill>
          <a:blip r:embed="rId8"/>
          <a:stretch>
            <a:fillRect/>
          </a:stretch>
        </p:blipFill>
        <p:spPr>
          <a:xfrm>
            <a:off x="4770521" y="11098290"/>
            <a:ext cx="1888957" cy="1222266"/>
          </a:xfrm>
          <a:prstGeom prst="rect">
            <a:avLst/>
          </a:prstGeom>
        </p:spPr>
      </p:pic>
    </p:spTree>
    <p:extLst>
      <p:ext uri="{BB962C8B-B14F-4D97-AF65-F5344CB8AC3E}">
        <p14:creationId xmlns:p14="http://schemas.microsoft.com/office/powerpoint/2010/main" val="3609880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13</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r>
              <a:rPr lang="en-US" sz="3600" b="1" dirty="0">
                <a:latin typeface="Nunito" pitchFamily="2" charset="0"/>
                <a:cs typeface="Segoe UI Semibold" panose="020B0702040204020203" pitchFamily="34" charset="0"/>
              </a:rPr>
              <a:t>Part 1: Creating MLBB Drafting Data Interface </a:t>
            </a:r>
            <a:endParaRPr lang="en-MY" sz="3600" b="1" dirty="0">
              <a:latin typeface="Nunito" pitchFamily="2" charset="0"/>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sp>
        <p:nvSpPr>
          <p:cNvPr id="7" name="TextBox 6">
            <a:extLst>
              <a:ext uri="{FF2B5EF4-FFF2-40B4-BE49-F238E27FC236}">
                <a16:creationId xmlns:a16="http://schemas.microsoft.com/office/drawing/2014/main" id="{C17970C8-B24C-BB41-6491-B0C01622EA98}"/>
              </a:ext>
            </a:extLst>
          </p:cNvPr>
          <p:cNvSpPr txBox="1"/>
          <p:nvPr/>
        </p:nvSpPr>
        <p:spPr>
          <a:xfrm>
            <a:off x="567134" y="6306223"/>
            <a:ext cx="10077054"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Nunito" pitchFamily="2" charset="0"/>
                <a:cs typeface="Segoe UI Semibold" panose="020B0702040204020203" pitchFamily="34" charset="0"/>
              </a:rPr>
              <a:t>Lots of errors or results not as expected over time. Keep ask in detail about how the expected results should work. Keep look back in which part of the code that may cause the issues. Try to understand the issues and solve it accordingly.</a:t>
            </a:r>
            <a:endParaRPr lang="en-MY" sz="2800" dirty="0">
              <a:latin typeface="Nunito" pitchFamily="2" charset="0"/>
              <a:cs typeface="Segoe UI Semibold" panose="020B0702040204020203" pitchFamily="34" charset="0"/>
            </a:endParaRPr>
          </a:p>
        </p:txBody>
      </p:sp>
      <p:sp>
        <p:nvSpPr>
          <p:cNvPr id="9" name="TextBox 8">
            <a:extLst>
              <a:ext uri="{FF2B5EF4-FFF2-40B4-BE49-F238E27FC236}">
                <a16:creationId xmlns:a16="http://schemas.microsoft.com/office/drawing/2014/main" id="{E91361D1-C6D0-CF6B-AB64-DA8A0211F54F}"/>
              </a:ext>
            </a:extLst>
          </p:cNvPr>
          <p:cNvSpPr txBox="1"/>
          <p:nvPr/>
        </p:nvSpPr>
        <p:spPr>
          <a:xfrm>
            <a:off x="567134" y="2149722"/>
            <a:ext cx="10077054"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Nunito" pitchFamily="2" charset="0"/>
                <a:cs typeface="Segoe UI Semibold" panose="020B0702040204020203" pitchFamily="34" charset="0"/>
              </a:rPr>
              <a:t>I use Node.js to handle the Excel file to be saved to a specific location in my desktop, can read the existing Excel file, append new data and save it back to my desktop.</a:t>
            </a:r>
            <a:endParaRPr lang="en-MY" sz="2800" dirty="0">
              <a:latin typeface="Nunito" pitchFamily="2" charset="0"/>
              <a:cs typeface="Segoe UI Semibold" panose="020B0702040204020203" pitchFamily="34" charset="0"/>
            </a:endParaRPr>
          </a:p>
        </p:txBody>
      </p:sp>
      <p:pic>
        <p:nvPicPr>
          <p:cNvPr id="5" name="Picture 4">
            <a:extLst>
              <a:ext uri="{FF2B5EF4-FFF2-40B4-BE49-F238E27FC236}">
                <a16:creationId xmlns:a16="http://schemas.microsoft.com/office/drawing/2014/main" id="{81D58491-F76D-9E35-88D4-B33B8D774FC5}"/>
              </a:ext>
            </a:extLst>
          </p:cNvPr>
          <p:cNvPicPr>
            <a:picLocks noChangeAspect="1"/>
          </p:cNvPicPr>
          <p:nvPr/>
        </p:nvPicPr>
        <p:blipFill>
          <a:blip r:embed="rId5"/>
          <a:stretch>
            <a:fillRect/>
          </a:stretch>
        </p:blipFill>
        <p:spPr>
          <a:xfrm>
            <a:off x="4825469" y="3901518"/>
            <a:ext cx="1779062" cy="1993407"/>
          </a:xfrm>
          <a:prstGeom prst="rect">
            <a:avLst/>
          </a:prstGeom>
        </p:spPr>
      </p:pic>
    </p:spTree>
    <p:extLst>
      <p:ext uri="{BB962C8B-B14F-4D97-AF65-F5344CB8AC3E}">
        <p14:creationId xmlns:p14="http://schemas.microsoft.com/office/powerpoint/2010/main" val="4243497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3EAF3-4344-7CA1-882D-BB8222CB18B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22116E-7E0F-955A-AD6C-A9F78692EF46}"/>
              </a:ext>
            </a:extLst>
          </p:cNvPr>
          <p:cNvSpPr>
            <a:spLocks noGrp="1"/>
          </p:cNvSpPr>
          <p:nvPr>
            <p:ph type="sldNum" sz="quarter" idx="12"/>
          </p:nvPr>
        </p:nvSpPr>
        <p:spPr/>
        <p:txBody>
          <a:bodyPr/>
          <a:lstStyle/>
          <a:p>
            <a:fld id="{C5903D28-2E1F-4F0A-A7AC-E2CF4FDEFF5D}" type="slidenum">
              <a:rPr lang="en-MY" smtClean="0">
                <a:latin typeface="Nunito" pitchFamily="2" charset="0"/>
              </a:rPr>
              <a:t>14</a:t>
            </a:fld>
            <a:endParaRPr lang="en-MY">
              <a:latin typeface="Nunito" pitchFamily="2" charset="0"/>
            </a:endParaRPr>
          </a:p>
        </p:txBody>
      </p:sp>
      <p:sp>
        <p:nvSpPr>
          <p:cNvPr id="3" name="Rectangle 2">
            <a:extLst>
              <a:ext uri="{FF2B5EF4-FFF2-40B4-BE49-F238E27FC236}">
                <a16:creationId xmlns:a16="http://schemas.microsoft.com/office/drawing/2014/main" id="{6FA88066-EC46-0317-1ACD-C88F8DF06543}"/>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sz="2598">
              <a:latin typeface="Nunito" pitchFamily="2" charset="0"/>
              <a:cs typeface="Arial" panose="020B0604020202020204" pitchFamily="34" charset="0"/>
            </a:endParaRPr>
          </a:p>
        </p:txBody>
      </p:sp>
      <p:sp>
        <p:nvSpPr>
          <p:cNvPr id="8" name="Slide Number Placeholder 7">
            <a:extLst>
              <a:ext uri="{FF2B5EF4-FFF2-40B4-BE49-F238E27FC236}">
                <a16:creationId xmlns:a16="http://schemas.microsoft.com/office/drawing/2014/main" id="{C5365614-2A43-5054-3A04-5F21E2BA4211}"/>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fld id="{C5903D28-2E1F-4F0A-A7AC-E2CF4FDEFF5D}" type="slidenum">
              <a:rPr lang="en-MY" sz="1731" b="1">
                <a:solidFill>
                  <a:schemeClr val="tx1"/>
                </a:solidFill>
                <a:latin typeface="Nunito" pitchFamily="2" charset="0"/>
                <a:cs typeface="Arial" panose="020B0604020202020204" pitchFamily="34" charset="0"/>
              </a:rPr>
              <a:pPr/>
              <a:t>14</a:t>
            </a:fld>
            <a:endParaRPr lang="en-MY" sz="1731" b="1" dirty="0">
              <a:solidFill>
                <a:schemeClr val="tx1"/>
              </a:solidFill>
              <a:latin typeface="Nunito" pitchFamily="2" charset="0"/>
              <a:cs typeface="Arial" panose="020B0604020202020204" pitchFamily="34" charset="0"/>
            </a:endParaRPr>
          </a:p>
        </p:txBody>
      </p:sp>
      <p:grpSp>
        <p:nvGrpSpPr>
          <p:cNvPr id="12" name="Group 11">
            <a:extLst>
              <a:ext uri="{FF2B5EF4-FFF2-40B4-BE49-F238E27FC236}">
                <a16:creationId xmlns:a16="http://schemas.microsoft.com/office/drawing/2014/main" id="{75EF1B71-6CAF-0ECB-29E0-A5565AF1969F}"/>
              </a:ext>
            </a:extLst>
          </p:cNvPr>
          <p:cNvGrpSpPr/>
          <p:nvPr/>
        </p:nvGrpSpPr>
        <p:grpSpPr>
          <a:xfrm>
            <a:off x="4331221" y="13489316"/>
            <a:ext cx="2767553" cy="369332"/>
            <a:chOff x="4517817" y="5691679"/>
            <a:chExt cx="1642933" cy="256042"/>
          </a:xfrm>
        </p:grpSpPr>
        <p:pic>
          <p:nvPicPr>
            <p:cNvPr id="13" name="Picture 12" descr="A blue square with white letters&#10;&#10;Description automatically generated">
              <a:extLst>
                <a:ext uri="{FF2B5EF4-FFF2-40B4-BE49-F238E27FC236}">
                  <a16:creationId xmlns:a16="http://schemas.microsoft.com/office/drawing/2014/main" id="{90F0F1A4-C959-C86E-9268-4C2B6C1489FA}"/>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14" name="TextBox 13">
              <a:extLst>
                <a:ext uri="{FF2B5EF4-FFF2-40B4-BE49-F238E27FC236}">
                  <a16:creationId xmlns:a16="http://schemas.microsoft.com/office/drawing/2014/main" id="{80D7C251-5327-B5AB-3824-0A575CFC0ABB}"/>
                </a:ext>
              </a:extLst>
            </p:cNvPr>
            <p:cNvSpPr txBox="1"/>
            <p:nvPr/>
          </p:nvSpPr>
          <p:spPr>
            <a:xfrm>
              <a:off x="4749742" y="5691679"/>
              <a:ext cx="1411008" cy="256042"/>
            </a:xfrm>
            <a:prstGeom prst="rect">
              <a:avLst/>
            </a:prstGeom>
            <a:noFill/>
          </p:spPr>
          <p:txBody>
            <a:bodyPr wrap="square" rtlCol="0">
              <a:spAutoFit/>
            </a:bodyPr>
            <a:lstStyle/>
            <a:p>
              <a:r>
                <a:rPr lang="en-US" b="1" dirty="0">
                  <a:latin typeface="Nunito" pitchFamily="2" charset="0"/>
                  <a:ea typeface="Lato" panose="020F0502020204030203" pitchFamily="34" charset="0"/>
                  <a:cs typeface="Arial" panose="020B0604020202020204" pitchFamily="34" charset="0"/>
                </a:rPr>
                <a:t>Amirul Ikhwan Faizi</a:t>
              </a:r>
              <a:endParaRPr lang="en-MY" b="1" dirty="0">
                <a:latin typeface="Nunito" pitchFamily="2" charset="0"/>
                <a:ea typeface="Lato" panose="020F0502020204030203" pitchFamily="34" charset="0"/>
                <a:cs typeface="Arial" panose="020B0604020202020204" pitchFamily="34" charset="0"/>
              </a:endParaRPr>
            </a:p>
          </p:txBody>
        </p:sp>
      </p:grpSp>
      <p:sp>
        <p:nvSpPr>
          <p:cNvPr id="4" name="TextBox 3">
            <a:extLst>
              <a:ext uri="{FF2B5EF4-FFF2-40B4-BE49-F238E27FC236}">
                <a16:creationId xmlns:a16="http://schemas.microsoft.com/office/drawing/2014/main" id="{2D58F18A-1139-01A2-3C23-8E913638F8C0}"/>
              </a:ext>
            </a:extLst>
          </p:cNvPr>
          <p:cNvSpPr txBox="1"/>
          <p:nvPr/>
        </p:nvSpPr>
        <p:spPr>
          <a:xfrm>
            <a:off x="567134" y="1066657"/>
            <a:ext cx="10077054" cy="646331"/>
          </a:xfrm>
          <a:prstGeom prst="rect">
            <a:avLst/>
          </a:prstGeom>
          <a:noFill/>
        </p:spPr>
        <p:txBody>
          <a:bodyPr wrap="square" rtlCol="0">
            <a:spAutoFit/>
          </a:bodyPr>
          <a:lstStyle/>
          <a:p>
            <a:r>
              <a:rPr lang="en-US" sz="3600" b="1" dirty="0">
                <a:latin typeface="Nunito" pitchFamily="2" charset="0"/>
                <a:cs typeface="Segoe UI Semibold" panose="020B0702040204020203" pitchFamily="34" charset="0"/>
              </a:rPr>
              <a:t>Part 1: Creating MLBB Drafting Data Interface </a:t>
            </a:r>
            <a:endParaRPr lang="en-MY" sz="3600" b="1" dirty="0">
              <a:latin typeface="Nunito" pitchFamily="2" charset="0"/>
              <a:cs typeface="Segoe UI Semibold" panose="020B0702040204020203" pitchFamily="34" charset="0"/>
            </a:endParaRPr>
          </a:p>
        </p:txBody>
      </p:sp>
      <p:pic>
        <p:nvPicPr>
          <p:cNvPr id="5" name="Graphic 4" descr="End with solid fill">
            <a:extLst>
              <a:ext uri="{FF2B5EF4-FFF2-40B4-BE49-F238E27FC236}">
                <a16:creationId xmlns:a16="http://schemas.microsoft.com/office/drawing/2014/main" id="{4DDF1DC1-B31E-F422-94B0-6E4A929295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pic>
        <p:nvPicPr>
          <p:cNvPr id="7" name="Picture 6">
            <a:extLst>
              <a:ext uri="{FF2B5EF4-FFF2-40B4-BE49-F238E27FC236}">
                <a16:creationId xmlns:a16="http://schemas.microsoft.com/office/drawing/2014/main" id="{3B135455-EC3D-15FC-350C-E9221CF664FC}"/>
              </a:ext>
            </a:extLst>
          </p:cNvPr>
          <p:cNvPicPr>
            <a:picLocks noChangeAspect="1"/>
          </p:cNvPicPr>
          <p:nvPr/>
        </p:nvPicPr>
        <p:blipFill>
          <a:blip r:embed="rId5"/>
          <a:stretch>
            <a:fillRect/>
          </a:stretch>
        </p:blipFill>
        <p:spPr>
          <a:xfrm>
            <a:off x="392906" y="4041082"/>
            <a:ext cx="10644188" cy="5757967"/>
          </a:xfrm>
          <a:prstGeom prst="rect">
            <a:avLst/>
          </a:prstGeom>
        </p:spPr>
      </p:pic>
      <p:sp>
        <p:nvSpPr>
          <p:cNvPr id="6" name="TextBox 5">
            <a:extLst>
              <a:ext uri="{FF2B5EF4-FFF2-40B4-BE49-F238E27FC236}">
                <a16:creationId xmlns:a16="http://schemas.microsoft.com/office/drawing/2014/main" id="{B731BCF3-8AA8-0EFA-2CFE-7D15F1CA5F7D}"/>
              </a:ext>
            </a:extLst>
          </p:cNvPr>
          <p:cNvSpPr txBox="1"/>
          <p:nvPr/>
        </p:nvSpPr>
        <p:spPr>
          <a:xfrm>
            <a:off x="567134" y="2149722"/>
            <a:ext cx="10077054" cy="646331"/>
          </a:xfrm>
          <a:prstGeom prst="rect">
            <a:avLst/>
          </a:prstGeom>
          <a:noFill/>
        </p:spPr>
        <p:txBody>
          <a:bodyPr wrap="square" rtlCol="0">
            <a:spAutoFit/>
          </a:bodyPr>
          <a:lstStyle/>
          <a:p>
            <a:r>
              <a:rPr lang="en-US" sz="3600" i="1" dirty="0">
                <a:latin typeface="Nunito" pitchFamily="2" charset="0"/>
                <a:cs typeface="Segoe UI Semibold" panose="020B0702040204020203" pitchFamily="34" charset="0"/>
              </a:rPr>
              <a:t>Result:</a:t>
            </a:r>
            <a:endParaRPr lang="en-MY" sz="3600" i="1" dirty="0">
              <a:latin typeface="Nunito" pitchFamily="2" charset="0"/>
              <a:cs typeface="Segoe UI Semibold" panose="020B0702040204020203" pitchFamily="34" charset="0"/>
            </a:endParaRPr>
          </a:p>
        </p:txBody>
      </p:sp>
    </p:spTree>
    <p:extLst>
      <p:ext uri="{BB962C8B-B14F-4D97-AF65-F5344CB8AC3E}">
        <p14:creationId xmlns:p14="http://schemas.microsoft.com/office/powerpoint/2010/main" val="1361714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15</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r>
              <a:rPr lang="en-US" sz="3600" b="1" dirty="0">
                <a:latin typeface="Nunito" pitchFamily="2" charset="0"/>
                <a:cs typeface="Segoe UI Semibold" panose="020B0702040204020203" pitchFamily="34" charset="0"/>
              </a:rPr>
              <a:t>Part 1: Creating MLBB Drafting Data Interface </a:t>
            </a:r>
            <a:endParaRPr lang="en-MY" sz="3600" b="1" dirty="0">
              <a:latin typeface="Nunito" pitchFamily="2" charset="0"/>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grpSp>
        <p:nvGrpSpPr>
          <p:cNvPr id="87" name="Group 86">
            <a:extLst>
              <a:ext uri="{FF2B5EF4-FFF2-40B4-BE49-F238E27FC236}">
                <a16:creationId xmlns:a16="http://schemas.microsoft.com/office/drawing/2014/main" id="{750FB81A-2250-7FD4-F3A4-5E5B1877FB6B}"/>
              </a:ext>
            </a:extLst>
          </p:cNvPr>
          <p:cNvGrpSpPr/>
          <p:nvPr/>
        </p:nvGrpSpPr>
        <p:grpSpPr>
          <a:xfrm>
            <a:off x="567134" y="1890038"/>
            <a:ext cx="10095944" cy="7091553"/>
            <a:chOff x="567134" y="1890038"/>
            <a:chExt cx="10095944" cy="7091553"/>
          </a:xfrm>
        </p:grpSpPr>
        <p:pic>
          <p:nvPicPr>
            <p:cNvPr id="5" name="Picture 4">
              <a:extLst>
                <a:ext uri="{FF2B5EF4-FFF2-40B4-BE49-F238E27FC236}">
                  <a16:creationId xmlns:a16="http://schemas.microsoft.com/office/drawing/2014/main" id="{400C78B4-56C2-81C7-9FF3-032BB2FD76AB}"/>
                </a:ext>
              </a:extLst>
            </p:cNvPr>
            <p:cNvPicPr>
              <a:picLocks noChangeAspect="1"/>
            </p:cNvPicPr>
            <p:nvPr/>
          </p:nvPicPr>
          <p:blipFill>
            <a:blip r:embed="rId5"/>
            <a:stretch>
              <a:fillRect/>
            </a:stretch>
          </p:blipFill>
          <p:spPr>
            <a:xfrm>
              <a:off x="990792" y="1890038"/>
              <a:ext cx="9448416" cy="5332414"/>
            </a:xfrm>
            <a:prstGeom prst="rect">
              <a:avLst/>
            </a:prstGeom>
          </p:spPr>
        </p:pic>
        <p:sp>
          <p:nvSpPr>
            <p:cNvPr id="9" name="TextBox 8">
              <a:extLst>
                <a:ext uri="{FF2B5EF4-FFF2-40B4-BE49-F238E27FC236}">
                  <a16:creationId xmlns:a16="http://schemas.microsoft.com/office/drawing/2014/main" id="{6B3C75EC-5180-5CE8-8A7A-7BA662E7F46D}"/>
                </a:ext>
              </a:extLst>
            </p:cNvPr>
            <p:cNvSpPr txBox="1"/>
            <p:nvPr/>
          </p:nvSpPr>
          <p:spPr>
            <a:xfrm>
              <a:off x="567134" y="4050397"/>
              <a:ext cx="1196596" cy="584775"/>
            </a:xfrm>
            <a:prstGeom prst="rect">
              <a:avLst/>
            </a:prstGeom>
            <a:solidFill>
              <a:schemeClr val="accent5">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Blue Team 1</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st</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Ban</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11" name="TextBox 10">
              <a:extLst>
                <a:ext uri="{FF2B5EF4-FFF2-40B4-BE49-F238E27FC236}">
                  <a16:creationId xmlns:a16="http://schemas.microsoft.com/office/drawing/2014/main" id="{8762D153-7CCE-77F1-4ECD-D7A45E06396F}"/>
                </a:ext>
              </a:extLst>
            </p:cNvPr>
            <p:cNvSpPr txBox="1"/>
            <p:nvPr/>
          </p:nvSpPr>
          <p:spPr>
            <a:xfrm>
              <a:off x="1329134" y="3275034"/>
              <a:ext cx="1196596" cy="584775"/>
            </a:xfrm>
            <a:prstGeom prst="rect">
              <a:avLst/>
            </a:prstGeom>
            <a:solidFill>
              <a:schemeClr val="accent5">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Blue Team 2</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nd</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Ban</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12" name="TextBox 11">
              <a:extLst>
                <a:ext uri="{FF2B5EF4-FFF2-40B4-BE49-F238E27FC236}">
                  <a16:creationId xmlns:a16="http://schemas.microsoft.com/office/drawing/2014/main" id="{965AE4E1-42D5-A5EA-67FC-18A8BDC33774}"/>
                </a:ext>
              </a:extLst>
            </p:cNvPr>
            <p:cNvSpPr txBox="1"/>
            <p:nvPr/>
          </p:nvSpPr>
          <p:spPr>
            <a:xfrm>
              <a:off x="2187388" y="4050397"/>
              <a:ext cx="1196596" cy="584775"/>
            </a:xfrm>
            <a:prstGeom prst="rect">
              <a:avLst/>
            </a:prstGeom>
            <a:solidFill>
              <a:schemeClr val="accent5">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Blue Team 3</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rd</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Ban</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13" name="TextBox 12">
              <a:extLst>
                <a:ext uri="{FF2B5EF4-FFF2-40B4-BE49-F238E27FC236}">
                  <a16:creationId xmlns:a16="http://schemas.microsoft.com/office/drawing/2014/main" id="{9FC58962-AC2A-BDA9-0D8F-DF7965A63B4C}"/>
                </a:ext>
              </a:extLst>
            </p:cNvPr>
            <p:cNvSpPr txBox="1"/>
            <p:nvPr/>
          </p:nvSpPr>
          <p:spPr>
            <a:xfrm>
              <a:off x="2960367" y="3275033"/>
              <a:ext cx="1196596" cy="584775"/>
            </a:xfrm>
            <a:prstGeom prst="rect">
              <a:avLst/>
            </a:prstGeom>
            <a:solidFill>
              <a:schemeClr val="accent5">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Blue Team 4</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th</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Ban</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14" name="TextBox 13">
              <a:extLst>
                <a:ext uri="{FF2B5EF4-FFF2-40B4-BE49-F238E27FC236}">
                  <a16:creationId xmlns:a16="http://schemas.microsoft.com/office/drawing/2014/main" id="{D5A3FD9D-F779-4BDE-54D4-D7698A710ADB}"/>
                </a:ext>
              </a:extLst>
            </p:cNvPr>
            <p:cNvSpPr txBox="1"/>
            <p:nvPr/>
          </p:nvSpPr>
          <p:spPr>
            <a:xfrm>
              <a:off x="3807642" y="4050397"/>
              <a:ext cx="1196596" cy="584775"/>
            </a:xfrm>
            <a:prstGeom prst="rect">
              <a:avLst/>
            </a:prstGeom>
            <a:solidFill>
              <a:schemeClr val="accent5">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Blue Team 5</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th</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Ban</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cxnSp>
          <p:nvCxnSpPr>
            <p:cNvPr id="16" name="Straight Arrow Connector 15">
              <a:extLst>
                <a:ext uri="{FF2B5EF4-FFF2-40B4-BE49-F238E27FC236}">
                  <a16:creationId xmlns:a16="http://schemas.microsoft.com/office/drawing/2014/main" id="{6EF13750-9E03-DC2A-B076-B3D67301CED1}"/>
                </a:ext>
              </a:extLst>
            </p:cNvPr>
            <p:cNvCxnSpPr>
              <a:cxnSpLocks/>
              <a:stCxn id="9" idx="2"/>
            </p:cNvCxnSpPr>
            <p:nvPr/>
          </p:nvCxnSpPr>
          <p:spPr>
            <a:xfrm>
              <a:off x="1165432" y="4635172"/>
              <a:ext cx="163702" cy="420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CA5BBC0-7774-2A14-DB57-44656273F7AF}"/>
                </a:ext>
              </a:extLst>
            </p:cNvPr>
            <p:cNvCxnSpPr>
              <a:cxnSpLocks/>
              <a:stCxn id="11" idx="2"/>
            </p:cNvCxnSpPr>
            <p:nvPr/>
          </p:nvCxnSpPr>
          <p:spPr>
            <a:xfrm>
              <a:off x="1927432" y="3859809"/>
              <a:ext cx="174640" cy="11962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4B94FF6-975B-02BB-C4AC-C0FDDA0BFFB1}"/>
                </a:ext>
              </a:extLst>
            </p:cNvPr>
            <p:cNvCxnSpPr>
              <a:cxnSpLocks/>
              <a:stCxn id="12" idx="2"/>
            </p:cNvCxnSpPr>
            <p:nvPr/>
          </p:nvCxnSpPr>
          <p:spPr>
            <a:xfrm>
              <a:off x="2785686" y="4635172"/>
              <a:ext cx="158051" cy="420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0C334B5-3BDF-939F-8753-5E8DDC57A545}"/>
                </a:ext>
              </a:extLst>
            </p:cNvPr>
            <p:cNvCxnSpPr>
              <a:cxnSpLocks/>
              <a:stCxn id="13" idx="2"/>
            </p:cNvCxnSpPr>
            <p:nvPr/>
          </p:nvCxnSpPr>
          <p:spPr>
            <a:xfrm>
              <a:off x="3558665" y="3859808"/>
              <a:ext cx="0" cy="11962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D6C5CF0-B7FB-7557-FFB4-9189A4338497}"/>
                </a:ext>
              </a:extLst>
            </p:cNvPr>
            <p:cNvCxnSpPr>
              <a:cxnSpLocks/>
              <a:stCxn id="14" idx="2"/>
            </p:cNvCxnSpPr>
            <p:nvPr/>
          </p:nvCxnSpPr>
          <p:spPr>
            <a:xfrm flipH="1">
              <a:off x="4331221" y="4635172"/>
              <a:ext cx="74719" cy="420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3F07DE1-C041-A9DB-8236-32A9908E0E96}"/>
                </a:ext>
              </a:extLst>
            </p:cNvPr>
            <p:cNvSpPr txBox="1"/>
            <p:nvPr/>
          </p:nvSpPr>
          <p:spPr>
            <a:xfrm>
              <a:off x="6225974" y="4050397"/>
              <a:ext cx="1196596" cy="584775"/>
            </a:xfrm>
            <a:prstGeom prst="rect">
              <a:avLst/>
            </a:prstGeom>
            <a:solidFill>
              <a:srgbClr val="FF99CC"/>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Red Team 5</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th</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Ban</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36" name="TextBox 35">
              <a:extLst>
                <a:ext uri="{FF2B5EF4-FFF2-40B4-BE49-F238E27FC236}">
                  <a16:creationId xmlns:a16="http://schemas.microsoft.com/office/drawing/2014/main" id="{421F73CB-62F1-3737-6D88-328B6B6210A5}"/>
                </a:ext>
              </a:extLst>
            </p:cNvPr>
            <p:cNvSpPr txBox="1"/>
            <p:nvPr/>
          </p:nvSpPr>
          <p:spPr>
            <a:xfrm>
              <a:off x="6987974" y="3275034"/>
              <a:ext cx="1196596" cy="584775"/>
            </a:xfrm>
            <a:prstGeom prst="rect">
              <a:avLst/>
            </a:prstGeom>
            <a:solidFill>
              <a:srgbClr val="FF99CC"/>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Red Team 4</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th</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Ban</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37" name="TextBox 36">
              <a:extLst>
                <a:ext uri="{FF2B5EF4-FFF2-40B4-BE49-F238E27FC236}">
                  <a16:creationId xmlns:a16="http://schemas.microsoft.com/office/drawing/2014/main" id="{F76EF9DA-4DE6-E2A7-20AB-56F1FB8FE92B}"/>
                </a:ext>
              </a:extLst>
            </p:cNvPr>
            <p:cNvSpPr txBox="1"/>
            <p:nvPr/>
          </p:nvSpPr>
          <p:spPr>
            <a:xfrm>
              <a:off x="7846228" y="4050397"/>
              <a:ext cx="1196596" cy="584775"/>
            </a:xfrm>
            <a:prstGeom prst="rect">
              <a:avLst/>
            </a:prstGeom>
            <a:solidFill>
              <a:srgbClr val="FF99CC"/>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Red Team 3</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rd</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Ban</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38" name="TextBox 37">
              <a:extLst>
                <a:ext uri="{FF2B5EF4-FFF2-40B4-BE49-F238E27FC236}">
                  <a16:creationId xmlns:a16="http://schemas.microsoft.com/office/drawing/2014/main" id="{AFB242CB-A595-0396-74AF-792FD0F88AFC}"/>
                </a:ext>
              </a:extLst>
            </p:cNvPr>
            <p:cNvSpPr txBox="1"/>
            <p:nvPr/>
          </p:nvSpPr>
          <p:spPr>
            <a:xfrm>
              <a:off x="8619207" y="3275033"/>
              <a:ext cx="1196596" cy="584775"/>
            </a:xfrm>
            <a:prstGeom prst="rect">
              <a:avLst/>
            </a:prstGeom>
            <a:solidFill>
              <a:srgbClr val="FF99CC"/>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Red Team 2</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nd</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Ban</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39" name="TextBox 38">
              <a:extLst>
                <a:ext uri="{FF2B5EF4-FFF2-40B4-BE49-F238E27FC236}">
                  <a16:creationId xmlns:a16="http://schemas.microsoft.com/office/drawing/2014/main" id="{711A626A-8A7A-30E8-717F-F1F7BD7CBBD4}"/>
                </a:ext>
              </a:extLst>
            </p:cNvPr>
            <p:cNvSpPr txBox="1"/>
            <p:nvPr/>
          </p:nvSpPr>
          <p:spPr>
            <a:xfrm>
              <a:off x="9466482" y="4050397"/>
              <a:ext cx="1196596" cy="584775"/>
            </a:xfrm>
            <a:prstGeom prst="rect">
              <a:avLst/>
            </a:prstGeom>
            <a:solidFill>
              <a:srgbClr val="FF99CC"/>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Red Team 1</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st</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Ban</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cxnSp>
          <p:nvCxnSpPr>
            <p:cNvPr id="40" name="Straight Arrow Connector 39">
              <a:extLst>
                <a:ext uri="{FF2B5EF4-FFF2-40B4-BE49-F238E27FC236}">
                  <a16:creationId xmlns:a16="http://schemas.microsoft.com/office/drawing/2014/main" id="{3D4A4E04-1D59-F26B-4D18-B9B2BD145E47}"/>
                </a:ext>
              </a:extLst>
            </p:cNvPr>
            <p:cNvCxnSpPr>
              <a:cxnSpLocks/>
              <a:stCxn id="35" idx="2"/>
            </p:cNvCxnSpPr>
            <p:nvPr/>
          </p:nvCxnSpPr>
          <p:spPr>
            <a:xfrm>
              <a:off x="6824272" y="4635172"/>
              <a:ext cx="163702" cy="420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385776C-2513-C8CE-333F-3EC35ED733B1}"/>
                </a:ext>
              </a:extLst>
            </p:cNvPr>
            <p:cNvCxnSpPr>
              <a:cxnSpLocks/>
              <a:stCxn id="36" idx="2"/>
            </p:cNvCxnSpPr>
            <p:nvPr/>
          </p:nvCxnSpPr>
          <p:spPr>
            <a:xfrm>
              <a:off x="7586272" y="3859809"/>
              <a:ext cx="174640" cy="11962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D23E340-2120-DD88-7944-7B117037BD97}"/>
                </a:ext>
              </a:extLst>
            </p:cNvPr>
            <p:cNvCxnSpPr>
              <a:cxnSpLocks/>
              <a:stCxn id="37" idx="2"/>
            </p:cNvCxnSpPr>
            <p:nvPr/>
          </p:nvCxnSpPr>
          <p:spPr>
            <a:xfrm>
              <a:off x="8444526" y="4635172"/>
              <a:ext cx="88941" cy="420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7F04249-2226-87DF-042D-16FF24C8B868}"/>
                </a:ext>
              </a:extLst>
            </p:cNvPr>
            <p:cNvCxnSpPr>
              <a:cxnSpLocks/>
              <a:stCxn id="38" idx="2"/>
            </p:cNvCxnSpPr>
            <p:nvPr/>
          </p:nvCxnSpPr>
          <p:spPr>
            <a:xfrm>
              <a:off x="9217505" y="3859808"/>
              <a:ext cx="0" cy="11962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149790D-C785-A274-759B-57F486890D6C}"/>
                </a:ext>
              </a:extLst>
            </p:cNvPr>
            <p:cNvCxnSpPr>
              <a:cxnSpLocks/>
              <a:stCxn id="39" idx="2"/>
            </p:cNvCxnSpPr>
            <p:nvPr/>
          </p:nvCxnSpPr>
          <p:spPr>
            <a:xfrm flipH="1">
              <a:off x="9990061" y="4635172"/>
              <a:ext cx="74719" cy="420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8AB55F0-77ED-DD30-4969-E657D1A7296D}"/>
                </a:ext>
              </a:extLst>
            </p:cNvPr>
            <p:cNvSpPr txBox="1"/>
            <p:nvPr/>
          </p:nvSpPr>
          <p:spPr>
            <a:xfrm>
              <a:off x="567134" y="7557357"/>
              <a:ext cx="1196596" cy="584775"/>
            </a:xfrm>
            <a:prstGeom prst="rect">
              <a:avLst/>
            </a:prstGeom>
            <a:solidFill>
              <a:srgbClr val="00B0F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Blue Team 1</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st</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Pick</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48" name="TextBox 47">
              <a:extLst>
                <a:ext uri="{FF2B5EF4-FFF2-40B4-BE49-F238E27FC236}">
                  <a16:creationId xmlns:a16="http://schemas.microsoft.com/office/drawing/2014/main" id="{2B449C95-7A76-EFF7-7638-BF82BF997436}"/>
                </a:ext>
              </a:extLst>
            </p:cNvPr>
            <p:cNvSpPr txBox="1"/>
            <p:nvPr/>
          </p:nvSpPr>
          <p:spPr>
            <a:xfrm>
              <a:off x="1254415" y="8396816"/>
              <a:ext cx="1196596" cy="584775"/>
            </a:xfrm>
            <a:prstGeom prst="rect">
              <a:avLst/>
            </a:prstGeom>
            <a:solidFill>
              <a:srgbClr val="00B0F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Blue Team 2</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nd</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Pick</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49" name="TextBox 48">
              <a:extLst>
                <a:ext uri="{FF2B5EF4-FFF2-40B4-BE49-F238E27FC236}">
                  <a16:creationId xmlns:a16="http://schemas.microsoft.com/office/drawing/2014/main" id="{141A88DB-1470-A87F-ACE3-E3E580DB540E}"/>
                </a:ext>
              </a:extLst>
            </p:cNvPr>
            <p:cNvSpPr txBox="1"/>
            <p:nvPr/>
          </p:nvSpPr>
          <p:spPr>
            <a:xfrm>
              <a:off x="2187388" y="7557357"/>
              <a:ext cx="1196596" cy="584775"/>
            </a:xfrm>
            <a:prstGeom prst="rect">
              <a:avLst/>
            </a:prstGeom>
            <a:solidFill>
              <a:srgbClr val="00B0F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Blue Team 3</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rd</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Pick</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50" name="TextBox 49">
              <a:extLst>
                <a:ext uri="{FF2B5EF4-FFF2-40B4-BE49-F238E27FC236}">
                  <a16:creationId xmlns:a16="http://schemas.microsoft.com/office/drawing/2014/main" id="{5E06DD5A-CEBD-6EDB-BA84-A36DF1EC321A}"/>
                </a:ext>
              </a:extLst>
            </p:cNvPr>
            <p:cNvSpPr txBox="1"/>
            <p:nvPr/>
          </p:nvSpPr>
          <p:spPr>
            <a:xfrm>
              <a:off x="2885648" y="8396815"/>
              <a:ext cx="1196596" cy="584775"/>
            </a:xfrm>
            <a:prstGeom prst="rect">
              <a:avLst/>
            </a:prstGeom>
            <a:solidFill>
              <a:srgbClr val="00B0F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Blue Team 4</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th</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Pick</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51" name="TextBox 50">
              <a:extLst>
                <a:ext uri="{FF2B5EF4-FFF2-40B4-BE49-F238E27FC236}">
                  <a16:creationId xmlns:a16="http://schemas.microsoft.com/office/drawing/2014/main" id="{674A01C4-687C-3916-CCF1-46D3D04E4B23}"/>
                </a:ext>
              </a:extLst>
            </p:cNvPr>
            <p:cNvSpPr txBox="1"/>
            <p:nvPr/>
          </p:nvSpPr>
          <p:spPr>
            <a:xfrm>
              <a:off x="3807642" y="7557357"/>
              <a:ext cx="1196596" cy="584775"/>
            </a:xfrm>
            <a:prstGeom prst="rect">
              <a:avLst/>
            </a:prstGeom>
            <a:solidFill>
              <a:srgbClr val="00B0F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Blue Team 5</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th</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Pick</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52" name="TextBox 51">
              <a:extLst>
                <a:ext uri="{FF2B5EF4-FFF2-40B4-BE49-F238E27FC236}">
                  <a16:creationId xmlns:a16="http://schemas.microsoft.com/office/drawing/2014/main" id="{FDD9B486-71D4-6F6C-0189-2B44D9CD183D}"/>
                </a:ext>
              </a:extLst>
            </p:cNvPr>
            <p:cNvSpPr txBox="1"/>
            <p:nvPr/>
          </p:nvSpPr>
          <p:spPr>
            <a:xfrm>
              <a:off x="6207084" y="7557357"/>
              <a:ext cx="1196596" cy="584775"/>
            </a:xfrm>
            <a:prstGeom prst="rect">
              <a:avLst/>
            </a:prstGeom>
            <a:solidFill>
              <a:srgbClr val="FF000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Red Team 5</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th</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Pick</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53" name="TextBox 52">
              <a:extLst>
                <a:ext uri="{FF2B5EF4-FFF2-40B4-BE49-F238E27FC236}">
                  <a16:creationId xmlns:a16="http://schemas.microsoft.com/office/drawing/2014/main" id="{0FF4BB69-D1C5-2290-5008-8035F5E6853F}"/>
                </a:ext>
              </a:extLst>
            </p:cNvPr>
            <p:cNvSpPr txBox="1"/>
            <p:nvPr/>
          </p:nvSpPr>
          <p:spPr>
            <a:xfrm>
              <a:off x="6987974" y="8396816"/>
              <a:ext cx="1196596" cy="584775"/>
            </a:xfrm>
            <a:prstGeom prst="rect">
              <a:avLst/>
            </a:prstGeom>
            <a:solidFill>
              <a:srgbClr val="FF000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Red Team 4</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th</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Pick</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54" name="TextBox 53">
              <a:extLst>
                <a:ext uri="{FF2B5EF4-FFF2-40B4-BE49-F238E27FC236}">
                  <a16:creationId xmlns:a16="http://schemas.microsoft.com/office/drawing/2014/main" id="{926564DD-E8E4-21EF-EF75-D8E7F8421686}"/>
                </a:ext>
              </a:extLst>
            </p:cNvPr>
            <p:cNvSpPr txBox="1"/>
            <p:nvPr/>
          </p:nvSpPr>
          <p:spPr>
            <a:xfrm>
              <a:off x="7827338" y="7557357"/>
              <a:ext cx="1196596" cy="584775"/>
            </a:xfrm>
            <a:prstGeom prst="rect">
              <a:avLst/>
            </a:prstGeom>
            <a:solidFill>
              <a:srgbClr val="FF000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Red Team 3</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rd</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Pick</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55" name="TextBox 54">
              <a:extLst>
                <a:ext uri="{FF2B5EF4-FFF2-40B4-BE49-F238E27FC236}">
                  <a16:creationId xmlns:a16="http://schemas.microsoft.com/office/drawing/2014/main" id="{7F52EDF4-ACAA-3CB9-447E-749ADE78D630}"/>
                </a:ext>
              </a:extLst>
            </p:cNvPr>
            <p:cNvSpPr txBox="1"/>
            <p:nvPr/>
          </p:nvSpPr>
          <p:spPr>
            <a:xfrm>
              <a:off x="8619207" y="8396815"/>
              <a:ext cx="1196596" cy="584775"/>
            </a:xfrm>
            <a:prstGeom prst="rect">
              <a:avLst/>
            </a:prstGeom>
            <a:solidFill>
              <a:srgbClr val="FF000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Red Team 2</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nd</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Pick</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56" name="TextBox 55">
              <a:extLst>
                <a:ext uri="{FF2B5EF4-FFF2-40B4-BE49-F238E27FC236}">
                  <a16:creationId xmlns:a16="http://schemas.microsoft.com/office/drawing/2014/main" id="{8D349C9D-E257-6FE9-13F5-7AC100351D53}"/>
                </a:ext>
              </a:extLst>
            </p:cNvPr>
            <p:cNvSpPr txBox="1"/>
            <p:nvPr/>
          </p:nvSpPr>
          <p:spPr>
            <a:xfrm>
              <a:off x="9447592" y="7557357"/>
              <a:ext cx="1196596" cy="584775"/>
            </a:xfrm>
            <a:prstGeom prst="rect">
              <a:avLst/>
            </a:prstGeom>
            <a:solidFill>
              <a:srgbClr val="FF000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Red Team 1</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st</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Pick</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cxnSp>
          <p:nvCxnSpPr>
            <p:cNvPr id="57" name="Straight Arrow Connector 56">
              <a:extLst>
                <a:ext uri="{FF2B5EF4-FFF2-40B4-BE49-F238E27FC236}">
                  <a16:creationId xmlns:a16="http://schemas.microsoft.com/office/drawing/2014/main" id="{885A33BF-6D09-CE3D-35DE-92C7413555B5}"/>
                </a:ext>
              </a:extLst>
            </p:cNvPr>
            <p:cNvCxnSpPr>
              <a:cxnSpLocks/>
              <a:stCxn id="47" idx="0"/>
            </p:cNvCxnSpPr>
            <p:nvPr/>
          </p:nvCxnSpPr>
          <p:spPr>
            <a:xfrm flipV="1">
              <a:off x="1165432" y="6464300"/>
              <a:ext cx="422068" cy="10930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87D15D2-7E74-B7CD-AA8B-5485E13BC604}"/>
                </a:ext>
              </a:extLst>
            </p:cNvPr>
            <p:cNvCxnSpPr>
              <a:cxnSpLocks/>
              <a:stCxn id="48" idx="0"/>
            </p:cNvCxnSpPr>
            <p:nvPr/>
          </p:nvCxnSpPr>
          <p:spPr>
            <a:xfrm flipV="1">
              <a:off x="1852713" y="6553200"/>
              <a:ext cx="249359" cy="18436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88C4EFC-CEF8-F5E4-7D15-EFF125888F69}"/>
                </a:ext>
              </a:extLst>
            </p:cNvPr>
            <p:cNvCxnSpPr>
              <a:cxnSpLocks/>
              <a:stCxn id="49" idx="0"/>
            </p:cNvCxnSpPr>
            <p:nvPr/>
          </p:nvCxnSpPr>
          <p:spPr>
            <a:xfrm flipV="1">
              <a:off x="2785686" y="6553200"/>
              <a:ext cx="99962" cy="10041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20FB86F-7C63-7424-4F74-75C627407617}"/>
                </a:ext>
              </a:extLst>
            </p:cNvPr>
            <p:cNvCxnSpPr>
              <a:cxnSpLocks/>
              <a:stCxn id="50" idx="0"/>
            </p:cNvCxnSpPr>
            <p:nvPr/>
          </p:nvCxnSpPr>
          <p:spPr>
            <a:xfrm flipV="1">
              <a:off x="3483946" y="6553200"/>
              <a:ext cx="74719" cy="18436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D804CCE-5189-1B4F-8335-51A444A154E3}"/>
                </a:ext>
              </a:extLst>
            </p:cNvPr>
            <p:cNvCxnSpPr>
              <a:cxnSpLocks/>
              <a:stCxn id="51" idx="0"/>
            </p:cNvCxnSpPr>
            <p:nvPr/>
          </p:nvCxnSpPr>
          <p:spPr>
            <a:xfrm flipH="1" flipV="1">
              <a:off x="4331221" y="6464300"/>
              <a:ext cx="74719" cy="10930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EDDBCFC-D3D8-C435-9D3F-D18DBB04E5FA}"/>
                </a:ext>
              </a:extLst>
            </p:cNvPr>
            <p:cNvCxnSpPr>
              <a:cxnSpLocks/>
              <a:stCxn id="56" idx="0"/>
            </p:cNvCxnSpPr>
            <p:nvPr/>
          </p:nvCxnSpPr>
          <p:spPr>
            <a:xfrm flipH="1" flipV="1">
              <a:off x="9815803" y="6553200"/>
              <a:ext cx="230087" cy="10041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C83DE18-B07B-7FA5-FEB8-BE98D37A6353}"/>
                </a:ext>
              </a:extLst>
            </p:cNvPr>
            <p:cNvCxnSpPr>
              <a:cxnSpLocks/>
              <a:stCxn id="55" idx="0"/>
            </p:cNvCxnSpPr>
            <p:nvPr/>
          </p:nvCxnSpPr>
          <p:spPr>
            <a:xfrm flipV="1">
              <a:off x="9217505" y="6519070"/>
              <a:ext cx="11120" cy="18777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2A423FE-82F4-8154-7BC9-91712AAB13B9}"/>
                </a:ext>
              </a:extLst>
            </p:cNvPr>
            <p:cNvCxnSpPr>
              <a:cxnSpLocks/>
              <a:stCxn id="54" idx="0"/>
            </p:cNvCxnSpPr>
            <p:nvPr/>
          </p:nvCxnSpPr>
          <p:spPr>
            <a:xfrm flipV="1">
              <a:off x="8425636" y="6519065"/>
              <a:ext cx="126164" cy="10382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A975F22-DFA8-72E8-CCA4-01D328DD0D9F}"/>
                </a:ext>
              </a:extLst>
            </p:cNvPr>
            <p:cNvCxnSpPr>
              <a:cxnSpLocks/>
              <a:stCxn id="53" idx="0"/>
            </p:cNvCxnSpPr>
            <p:nvPr/>
          </p:nvCxnSpPr>
          <p:spPr>
            <a:xfrm flipV="1">
              <a:off x="7586272" y="6587305"/>
              <a:ext cx="285065" cy="18095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20B7BA8-105E-C584-7B23-77C14AD633DC}"/>
                </a:ext>
              </a:extLst>
            </p:cNvPr>
            <p:cNvCxnSpPr>
              <a:cxnSpLocks/>
              <a:stCxn id="52" idx="0"/>
            </p:cNvCxnSpPr>
            <p:nvPr/>
          </p:nvCxnSpPr>
          <p:spPr>
            <a:xfrm flipV="1">
              <a:off x="6805382" y="6587300"/>
              <a:ext cx="293392" cy="9700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8" name="Picture 87">
            <a:extLst>
              <a:ext uri="{FF2B5EF4-FFF2-40B4-BE49-F238E27FC236}">
                <a16:creationId xmlns:a16="http://schemas.microsoft.com/office/drawing/2014/main" id="{33211102-4CC9-9B0F-D893-5CBA37ACEC64}"/>
              </a:ext>
            </a:extLst>
          </p:cNvPr>
          <p:cNvPicPr>
            <a:picLocks noChangeAspect="1"/>
          </p:cNvPicPr>
          <p:nvPr/>
        </p:nvPicPr>
        <p:blipFill>
          <a:blip r:embed="rId6"/>
          <a:stretch>
            <a:fillRect/>
          </a:stretch>
        </p:blipFill>
        <p:spPr>
          <a:xfrm>
            <a:off x="2157304" y="9366932"/>
            <a:ext cx="7115392" cy="3483616"/>
          </a:xfrm>
          <a:prstGeom prst="rect">
            <a:avLst/>
          </a:prstGeom>
        </p:spPr>
      </p:pic>
    </p:spTree>
    <p:extLst>
      <p:ext uri="{BB962C8B-B14F-4D97-AF65-F5344CB8AC3E}">
        <p14:creationId xmlns:p14="http://schemas.microsoft.com/office/powerpoint/2010/main" val="805224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16</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r>
              <a:rPr lang="en-US" sz="3600" b="1" dirty="0">
                <a:latin typeface="Nunito" pitchFamily="2" charset="0"/>
                <a:cs typeface="Segoe UI Semibold" panose="020B0702040204020203" pitchFamily="34" charset="0"/>
              </a:rPr>
              <a:t>Part 1: Creating MLBB Drafting Data Interface </a:t>
            </a:r>
            <a:endParaRPr lang="en-MY" sz="3600" b="1" dirty="0">
              <a:latin typeface="Nunito" pitchFamily="2" charset="0"/>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pic>
        <p:nvPicPr>
          <p:cNvPr id="4" name="Picture 3">
            <a:extLst>
              <a:ext uri="{FF2B5EF4-FFF2-40B4-BE49-F238E27FC236}">
                <a16:creationId xmlns:a16="http://schemas.microsoft.com/office/drawing/2014/main" id="{7B4D8593-8755-3D20-BEA9-BBAE0D1C994A}"/>
              </a:ext>
            </a:extLst>
          </p:cNvPr>
          <p:cNvPicPr>
            <a:picLocks noChangeAspect="1"/>
          </p:cNvPicPr>
          <p:nvPr/>
        </p:nvPicPr>
        <p:blipFill>
          <a:blip r:embed="rId5"/>
          <a:stretch>
            <a:fillRect/>
          </a:stretch>
        </p:blipFill>
        <p:spPr>
          <a:xfrm>
            <a:off x="567134" y="3204309"/>
            <a:ext cx="10077054" cy="5443926"/>
          </a:xfrm>
          <a:prstGeom prst="rect">
            <a:avLst/>
          </a:prstGeom>
        </p:spPr>
      </p:pic>
      <p:sp>
        <p:nvSpPr>
          <p:cNvPr id="5" name="TextBox 4">
            <a:extLst>
              <a:ext uri="{FF2B5EF4-FFF2-40B4-BE49-F238E27FC236}">
                <a16:creationId xmlns:a16="http://schemas.microsoft.com/office/drawing/2014/main" id="{03F1027F-22D2-8C56-A132-2FB29D969E87}"/>
              </a:ext>
            </a:extLst>
          </p:cNvPr>
          <p:cNvSpPr txBox="1"/>
          <p:nvPr/>
        </p:nvSpPr>
        <p:spPr>
          <a:xfrm>
            <a:off x="567134" y="2135483"/>
            <a:ext cx="100770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600" i="1" dirty="0">
                <a:solidFill>
                  <a:prstClr val="black"/>
                </a:solidFill>
                <a:latin typeface="Nunito" pitchFamily="2" charset="0"/>
                <a:cs typeface="Segoe UI Semibold" panose="020B0702040204020203" pitchFamily="34" charset="0"/>
              </a:rPr>
              <a:t>Result: Excel File With MLBB Drafting Data</a:t>
            </a:r>
            <a:endParaRPr kumimoji="0" lang="en-MY" sz="3600" i="1"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endParaRPr>
          </a:p>
        </p:txBody>
      </p:sp>
      <p:sp>
        <p:nvSpPr>
          <p:cNvPr id="6" name="TextBox 5">
            <a:extLst>
              <a:ext uri="{FF2B5EF4-FFF2-40B4-BE49-F238E27FC236}">
                <a16:creationId xmlns:a16="http://schemas.microsoft.com/office/drawing/2014/main" id="{B0AD9824-6335-4B5C-4CEA-7D376BB27EBD}"/>
              </a:ext>
            </a:extLst>
          </p:cNvPr>
          <p:cNvSpPr txBox="1"/>
          <p:nvPr/>
        </p:nvSpPr>
        <p:spPr>
          <a:xfrm>
            <a:off x="567134" y="8778601"/>
            <a:ext cx="10301211" cy="1569660"/>
          </a:xfrm>
          <a:prstGeom prst="rect">
            <a:avLst/>
          </a:prstGeom>
          <a:noFill/>
        </p:spPr>
        <p:txBody>
          <a:bodyPr wrap="square" rtlCol="0">
            <a:spAutoFit/>
          </a:bodyPr>
          <a:lstStyle/>
          <a:p>
            <a:r>
              <a:rPr lang="en-MY" sz="2400" dirty="0">
                <a:latin typeface="Nunito" pitchFamily="2" charset="0"/>
              </a:rPr>
              <a:t>The above MLBB data is taken from one of the main MLBB Tournament which is Mid Season Cup (MSC) 2024 at Esports World Cup (EWC). The tournament is organized at Riyadh, Saudi Arabia from 3</a:t>
            </a:r>
            <a:r>
              <a:rPr lang="en-MY" sz="2400" baseline="30000" dirty="0">
                <a:latin typeface="Nunito" pitchFamily="2" charset="0"/>
              </a:rPr>
              <a:t>rd</a:t>
            </a:r>
            <a:r>
              <a:rPr lang="en-MY" sz="2400" dirty="0">
                <a:latin typeface="Nunito" pitchFamily="2" charset="0"/>
              </a:rPr>
              <a:t> July 2024 until 14</a:t>
            </a:r>
            <a:r>
              <a:rPr lang="en-MY" sz="2400" baseline="30000" dirty="0">
                <a:latin typeface="Nunito" pitchFamily="2" charset="0"/>
              </a:rPr>
              <a:t>th</a:t>
            </a:r>
            <a:r>
              <a:rPr lang="en-MY" sz="2400" dirty="0">
                <a:latin typeface="Nunito" pitchFamily="2" charset="0"/>
              </a:rPr>
              <a:t> July 2024 and the data is based on MLBB game patch 1.8.92.</a:t>
            </a:r>
          </a:p>
        </p:txBody>
      </p:sp>
      <p:pic>
        <p:nvPicPr>
          <p:cNvPr id="9" name="Picture 8" descr="A logo with text on it&#10;&#10;Description automatically generated">
            <a:extLst>
              <a:ext uri="{FF2B5EF4-FFF2-40B4-BE49-F238E27FC236}">
                <a16:creationId xmlns:a16="http://schemas.microsoft.com/office/drawing/2014/main" id="{9E2C2E25-F43B-49A5-2255-6C895D4C74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8881" y="10175829"/>
            <a:ext cx="2585237" cy="2712060"/>
          </a:xfrm>
          <a:prstGeom prst="rect">
            <a:avLst/>
          </a:prstGeom>
        </p:spPr>
      </p:pic>
      <p:pic>
        <p:nvPicPr>
          <p:cNvPr id="12" name="Picture 11" descr="A group of people running in front of a large statue&#10;&#10;Description automatically generated">
            <a:extLst>
              <a:ext uri="{FF2B5EF4-FFF2-40B4-BE49-F238E27FC236}">
                <a16:creationId xmlns:a16="http://schemas.microsoft.com/office/drawing/2014/main" id="{4E197AB7-AA15-BC51-330B-C73703FD86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1555" y="10426124"/>
            <a:ext cx="5039564" cy="2519782"/>
          </a:xfrm>
          <a:prstGeom prst="rect">
            <a:avLst/>
          </a:prstGeom>
        </p:spPr>
      </p:pic>
    </p:spTree>
    <p:extLst>
      <p:ext uri="{BB962C8B-B14F-4D97-AF65-F5344CB8AC3E}">
        <p14:creationId xmlns:p14="http://schemas.microsoft.com/office/powerpoint/2010/main" val="937511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17</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sp>
        <p:nvSpPr>
          <p:cNvPr id="4" name="Rectangle: Rounded Corners 3">
            <a:extLst>
              <a:ext uri="{FF2B5EF4-FFF2-40B4-BE49-F238E27FC236}">
                <a16:creationId xmlns:a16="http://schemas.microsoft.com/office/drawing/2014/main" id="{389E869F-F157-05C6-2D47-5040AFE1FFE4}"/>
              </a:ext>
            </a:extLst>
          </p:cNvPr>
          <p:cNvSpPr/>
          <p:nvPr/>
        </p:nvSpPr>
        <p:spPr>
          <a:xfrm>
            <a:off x="1999241" y="3308806"/>
            <a:ext cx="7431517" cy="5967806"/>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193" b="1" u="none" strike="noStrike" kern="1200" cap="none" spc="0" normalizeH="0" baseline="0" noProof="0" dirty="0">
                <a:ln>
                  <a:noFill/>
                </a:ln>
                <a:solidFill>
                  <a:sysClr val="windowText" lastClr="000000"/>
                </a:solidFill>
                <a:effectLst/>
                <a:uLnTx/>
                <a:uFillTx/>
                <a:latin typeface="Nunito" pitchFamily="2" charset="0"/>
                <a:ea typeface="+mn-ea"/>
                <a:cs typeface="Segoe UI Semibold" panose="020B0702040204020203" pitchFamily="34" charset="0"/>
              </a:rPr>
              <a:t>Part 2:</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193" b="1" u="none" strike="noStrike" kern="1200" cap="none" spc="0" normalizeH="0" baseline="0" noProof="0" dirty="0">
              <a:ln>
                <a:noFill/>
              </a:ln>
              <a:solidFill>
                <a:sysClr val="windowText" lastClr="000000"/>
              </a:solidFill>
              <a:effectLst/>
              <a:uLnTx/>
              <a:uFillTx/>
              <a:latin typeface="Nunito" pitchFamily="2" charset="0"/>
              <a:ea typeface="+mn-ea"/>
              <a:cs typeface="Segoe UI Semibold" panose="020B0702040204020203"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5400" b="1" dirty="0">
                <a:solidFill>
                  <a:schemeClr val="tx1"/>
                </a:solidFill>
                <a:latin typeface="Nunito" pitchFamily="2" charset="0"/>
                <a:cs typeface="Segoe UI Semibold" panose="020B0702040204020203" pitchFamily="34" charset="0"/>
              </a:rPr>
              <a:t>Data Analysis and Data Visualization of MLBB Drafting Data</a:t>
            </a:r>
            <a:endParaRPr kumimoji="0" lang="en-MY" sz="5193" b="1" u="none" strike="noStrike" kern="1200" cap="none" spc="0" normalizeH="0" baseline="0" noProof="0" dirty="0">
              <a:ln>
                <a:noFill/>
              </a:ln>
              <a:solidFill>
                <a:sysClr val="windowText" lastClr="000000"/>
              </a:solidFill>
              <a:effectLst/>
              <a:uLnTx/>
              <a:uFillTx/>
              <a:latin typeface="Nunito" pitchFamily="2" charset="0"/>
              <a:ea typeface="+mn-ea"/>
              <a:cs typeface="Segoe UI Semibold" panose="020B0702040204020203" pitchFamily="34" charset="0"/>
            </a:endParaRPr>
          </a:p>
        </p:txBody>
      </p:sp>
    </p:spTree>
    <p:extLst>
      <p:ext uri="{BB962C8B-B14F-4D97-AF65-F5344CB8AC3E}">
        <p14:creationId xmlns:p14="http://schemas.microsoft.com/office/powerpoint/2010/main" val="1870877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18</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rPr>
              <a:t>Part 2: Data Analysis and Data Visualization</a:t>
            </a:r>
            <a:endParaRPr kumimoji="0" lang="en-MY"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grpSp>
        <p:nvGrpSpPr>
          <p:cNvPr id="5" name="Group 4">
            <a:extLst>
              <a:ext uri="{FF2B5EF4-FFF2-40B4-BE49-F238E27FC236}">
                <a16:creationId xmlns:a16="http://schemas.microsoft.com/office/drawing/2014/main" id="{7F3CBACD-37E6-0FB3-7D42-9EFDFBE33798}"/>
              </a:ext>
            </a:extLst>
          </p:cNvPr>
          <p:cNvGrpSpPr/>
          <p:nvPr/>
        </p:nvGrpSpPr>
        <p:grpSpPr>
          <a:xfrm>
            <a:off x="567134" y="1890038"/>
            <a:ext cx="10095944" cy="7091553"/>
            <a:chOff x="567134" y="1890038"/>
            <a:chExt cx="10095944" cy="7091553"/>
          </a:xfrm>
        </p:grpSpPr>
        <p:pic>
          <p:nvPicPr>
            <p:cNvPr id="6" name="Picture 5">
              <a:extLst>
                <a:ext uri="{FF2B5EF4-FFF2-40B4-BE49-F238E27FC236}">
                  <a16:creationId xmlns:a16="http://schemas.microsoft.com/office/drawing/2014/main" id="{CA5E6173-5DC5-38E5-06BE-F9A45780778E}"/>
                </a:ext>
              </a:extLst>
            </p:cNvPr>
            <p:cNvPicPr>
              <a:picLocks noChangeAspect="1"/>
            </p:cNvPicPr>
            <p:nvPr/>
          </p:nvPicPr>
          <p:blipFill>
            <a:blip r:embed="rId5"/>
            <a:stretch>
              <a:fillRect/>
            </a:stretch>
          </p:blipFill>
          <p:spPr>
            <a:xfrm>
              <a:off x="990792" y="1890038"/>
              <a:ext cx="9448416" cy="5332414"/>
            </a:xfrm>
            <a:prstGeom prst="rect">
              <a:avLst/>
            </a:prstGeom>
          </p:spPr>
        </p:pic>
        <p:sp>
          <p:nvSpPr>
            <p:cNvPr id="7" name="TextBox 6">
              <a:extLst>
                <a:ext uri="{FF2B5EF4-FFF2-40B4-BE49-F238E27FC236}">
                  <a16:creationId xmlns:a16="http://schemas.microsoft.com/office/drawing/2014/main" id="{D634E16D-2843-B299-7E36-B38E8833C179}"/>
                </a:ext>
              </a:extLst>
            </p:cNvPr>
            <p:cNvSpPr txBox="1"/>
            <p:nvPr/>
          </p:nvSpPr>
          <p:spPr>
            <a:xfrm>
              <a:off x="567134" y="4050397"/>
              <a:ext cx="1196596" cy="584775"/>
            </a:xfrm>
            <a:prstGeom prst="rect">
              <a:avLst/>
            </a:prstGeom>
            <a:solidFill>
              <a:schemeClr val="accent5">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Blue Team 1</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st</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Ban</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9" name="TextBox 8">
              <a:extLst>
                <a:ext uri="{FF2B5EF4-FFF2-40B4-BE49-F238E27FC236}">
                  <a16:creationId xmlns:a16="http://schemas.microsoft.com/office/drawing/2014/main" id="{D282AC12-86A5-7A33-61F4-3978A2A8B0A7}"/>
                </a:ext>
              </a:extLst>
            </p:cNvPr>
            <p:cNvSpPr txBox="1"/>
            <p:nvPr/>
          </p:nvSpPr>
          <p:spPr>
            <a:xfrm>
              <a:off x="1329134" y="3275034"/>
              <a:ext cx="1196596" cy="584775"/>
            </a:xfrm>
            <a:prstGeom prst="rect">
              <a:avLst/>
            </a:prstGeom>
            <a:solidFill>
              <a:schemeClr val="accent5">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Blue Team 2</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nd</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Ban</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11" name="TextBox 10">
              <a:extLst>
                <a:ext uri="{FF2B5EF4-FFF2-40B4-BE49-F238E27FC236}">
                  <a16:creationId xmlns:a16="http://schemas.microsoft.com/office/drawing/2014/main" id="{4CFFB2A5-6655-A57A-06EC-BC019DA919C2}"/>
                </a:ext>
              </a:extLst>
            </p:cNvPr>
            <p:cNvSpPr txBox="1"/>
            <p:nvPr/>
          </p:nvSpPr>
          <p:spPr>
            <a:xfrm>
              <a:off x="2187388" y="4050397"/>
              <a:ext cx="1196596" cy="584775"/>
            </a:xfrm>
            <a:prstGeom prst="rect">
              <a:avLst/>
            </a:prstGeom>
            <a:solidFill>
              <a:schemeClr val="accent5">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Blue Team 3</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rd</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Ban</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12" name="TextBox 11">
              <a:extLst>
                <a:ext uri="{FF2B5EF4-FFF2-40B4-BE49-F238E27FC236}">
                  <a16:creationId xmlns:a16="http://schemas.microsoft.com/office/drawing/2014/main" id="{1E494364-22DB-87CE-B6CC-FA46393987A7}"/>
                </a:ext>
              </a:extLst>
            </p:cNvPr>
            <p:cNvSpPr txBox="1"/>
            <p:nvPr/>
          </p:nvSpPr>
          <p:spPr>
            <a:xfrm>
              <a:off x="2960367" y="3275033"/>
              <a:ext cx="1196596" cy="584775"/>
            </a:xfrm>
            <a:prstGeom prst="rect">
              <a:avLst/>
            </a:prstGeom>
            <a:solidFill>
              <a:schemeClr val="accent5">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Blue Team 4</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th</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Ban</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13" name="TextBox 12">
              <a:extLst>
                <a:ext uri="{FF2B5EF4-FFF2-40B4-BE49-F238E27FC236}">
                  <a16:creationId xmlns:a16="http://schemas.microsoft.com/office/drawing/2014/main" id="{FC21A738-5345-1D04-E1CA-AF4E798883EA}"/>
                </a:ext>
              </a:extLst>
            </p:cNvPr>
            <p:cNvSpPr txBox="1"/>
            <p:nvPr/>
          </p:nvSpPr>
          <p:spPr>
            <a:xfrm>
              <a:off x="3807642" y="4050397"/>
              <a:ext cx="1196596" cy="584775"/>
            </a:xfrm>
            <a:prstGeom prst="rect">
              <a:avLst/>
            </a:prstGeom>
            <a:solidFill>
              <a:schemeClr val="accent5">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Blue Team 5</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th</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Ban</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cxnSp>
          <p:nvCxnSpPr>
            <p:cNvPr id="14" name="Straight Arrow Connector 13">
              <a:extLst>
                <a:ext uri="{FF2B5EF4-FFF2-40B4-BE49-F238E27FC236}">
                  <a16:creationId xmlns:a16="http://schemas.microsoft.com/office/drawing/2014/main" id="{BBD56D9B-3A7F-1680-D8FA-7065D4867176}"/>
                </a:ext>
              </a:extLst>
            </p:cNvPr>
            <p:cNvCxnSpPr>
              <a:cxnSpLocks/>
              <a:stCxn id="7" idx="2"/>
            </p:cNvCxnSpPr>
            <p:nvPr/>
          </p:nvCxnSpPr>
          <p:spPr>
            <a:xfrm>
              <a:off x="1165432" y="4635172"/>
              <a:ext cx="163702" cy="420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5827B2-6FF8-7B6C-FB2E-FA385DC63178}"/>
                </a:ext>
              </a:extLst>
            </p:cNvPr>
            <p:cNvCxnSpPr>
              <a:cxnSpLocks/>
              <a:stCxn id="9" idx="2"/>
            </p:cNvCxnSpPr>
            <p:nvPr/>
          </p:nvCxnSpPr>
          <p:spPr>
            <a:xfrm>
              <a:off x="1927432" y="3859809"/>
              <a:ext cx="174640" cy="11962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A58CBFF-0765-F016-2AFC-79B259E76478}"/>
                </a:ext>
              </a:extLst>
            </p:cNvPr>
            <p:cNvCxnSpPr>
              <a:cxnSpLocks/>
              <a:stCxn id="11" idx="2"/>
            </p:cNvCxnSpPr>
            <p:nvPr/>
          </p:nvCxnSpPr>
          <p:spPr>
            <a:xfrm>
              <a:off x="2785686" y="4635172"/>
              <a:ext cx="158051" cy="420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B57DFB7-A60C-2B21-9119-BF874A7CB929}"/>
                </a:ext>
              </a:extLst>
            </p:cNvPr>
            <p:cNvCxnSpPr>
              <a:cxnSpLocks/>
              <a:stCxn id="12" idx="2"/>
            </p:cNvCxnSpPr>
            <p:nvPr/>
          </p:nvCxnSpPr>
          <p:spPr>
            <a:xfrm>
              <a:off x="3558665" y="3859808"/>
              <a:ext cx="0" cy="11962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AC1BF33-31FB-03F3-404F-E084AE1339C9}"/>
                </a:ext>
              </a:extLst>
            </p:cNvPr>
            <p:cNvCxnSpPr>
              <a:cxnSpLocks/>
              <a:stCxn id="13" idx="2"/>
            </p:cNvCxnSpPr>
            <p:nvPr/>
          </p:nvCxnSpPr>
          <p:spPr>
            <a:xfrm flipH="1">
              <a:off x="4331221" y="4635172"/>
              <a:ext cx="74719" cy="420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E10B9B0-BF34-68E0-E505-3025BDDEBB99}"/>
                </a:ext>
              </a:extLst>
            </p:cNvPr>
            <p:cNvSpPr txBox="1"/>
            <p:nvPr/>
          </p:nvSpPr>
          <p:spPr>
            <a:xfrm>
              <a:off x="6225974" y="4050397"/>
              <a:ext cx="1196596" cy="584775"/>
            </a:xfrm>
            <a:prstGeom prst="rect">
              <a:avLst/>
            </a:prstGeom>
            <a:solidFill>
              <a:srgbClr val="FF99CC"/>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Red Team 5</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th</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Ban</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20" name="TextBox 19">
              <a:extLst>
                <a:ext uri="{FF2B5EF4-FFF2-40B4-BE49-F238E27FC236}">
                  <a16:creationId xmlns:a16="http://schemas.microsoft.com/office/drawing/2014/main" id="{E398D02B-7071-BD20-61A1-798344EFBC78}"/>
                </a:ext>
              </a:extLst>
            </p:cNvPr>
            <p:cNvSpPr txBox="1"/>
            <p:nvPr/>
          </p:nvSpPr>
          <p:spPr>
            <a:xfrm>
              <a:off x="6987974" y="3275034"/>
              <a:ext cx="1196596" cy="584775"/>
            </a:xfrm>
            <a:prstGeom prst="rect">
              <a:avLst/>
            </a:prstGeom>
            <a:solidFill>
              <a:srgbClr val="FF99CC"/>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Red Team 4</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th</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Ban</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21" name="TextBox 20">
              <a:extLst>
                <a:ext uri="{FF2B5EF4-FFF2-40B4-BE49-F238E27FC236}">
                  <a16:creationId xmlns:a16="http://schemas.microsoft.com/office/drawing/2014/main" id="{43E17E42-D612-D948-F002-E166C7D3B55D}"/>
                </a:ext>
              </a:extLst>
            </p:cNvPr>
            <p:cNvSpPr txBox="1"/>
            <p:nvPr/>
          </p:nvSpPr>
          <p:spPr>
            <a:xfrm>
              <a:off x="7846228" y="4050397"/>
              <a:ext cx="1196596" cy="584775"/>
            </a:xfrm>
            <a:prstGeom prst="rect">
              <a:avLst/>
            </a:prstGeom>
            <a:solidFill>
              <a:srgbClr val="FF99CC"/>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Red Team 3</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rd</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Ban</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22" name="TextBox 21">
              <a:extLst>
                <a:ext uri="{FF2B5EF4-FFF2-40B4-BE49-F238E27FC236}">
                  <a16:creationId xmlns:a16="http://schemas.microsoft.com/office/drawing/2014/main" id="{4BCF88FD-5367-485B-4576-69F31672C691}"/>
                </a:ext>
              </a:extLst>
            </p:cNvPr>
            <p:cNvSpPr txBox="1"/>
            <p:nvPr/>
          </p:nvSpPr>
          <p:spPr>
            <a:xfrm>
              <a:off x="8619207" y="3275033"/>
              <a:ext cx="1196596" cy="584775"/>
            </a:xfrm>
            <a:prstGeom prst="rect">
              <a:avLst/>
            </a:prstGeom>
            <a:solidFill>
              <a:srgbClr val="FF99CC"/>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Red Team 2</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nd</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Ban</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23" name="TextBox 22">
              <a:extLst>
                <a:ext uri="{FF2B5EF4-FFF2-40B4-BE49-F238E27FC236}">
                  <a16:creationId xmlns:a16="http://schemas.microsoft.com/office/drawing/2014/main" id="{7FCE5AA7-1D09-FE7E-9664-F2C3675194DE}"/>
                </a:ext>
              </a:extLst>
            </p:cNvPr>
            <p:cNvSpPr txBox="1"/>
            <p:nvPr/>
          </p:nvSpPr>
          <p:spPr>
            <a:xfrm>
              <a:off x="9466482" y="4050397"/>
              <a:ext cx="1196596" cy="584775"/>
            </a:xfrm>
            <a:prstGeom prst="rect">
              <a:avLst/>
            </a:prstGeom>
            <a:solidFill>
              <a:srgbClr val="FF99CC"/>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Red Team 1</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st</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Ban</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cxnSp>
          <p:nvCxnSpPr>
            <p:cNvPr id="24" name="Straight Arrow Connector 23">
              <a:extLst>
                <a:ext uri="{FF2B5EF4-FFF2-40B4-BE49-F238E27FC236}">
                  <a16:creationId xmlns:a16="http://schemas.microsoft.com/office/drawing/2014/main" id="{0B8E86A5-CAED-475E-1885-BCAB349D4E6C}"/>
                </a:ext>
              </a:extLst>
            </p:cNvPr>
            <p:cNvCxnSpPr>
              <a:cxnSpLocks/>
              <a:stCxn id="19" idx="2"/>
            </p:cNvCxnSpPr>
            <p:nvPr/>
          </p:nvCxnSpPr>
          <p:spPr>
            <a:xfrm>
              <a:off x="6824272" y="4635172"/>
              <a:ext cx="163702" cy="420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C14A4CF-1551-65FF-85DF-D5EBDF0344A4}"/>
                </a:ext>
              </a:extLst>
            </p:cNvPr>
            <p:cNvCxnSpPr>
              <a:cxnSpLocks/>
              <a:stCxn id="20" idx="2"/>
            </p:cNvCxnSpPr>
            <p:nvPr/>
          </p:nvCxnSpPr>
          <p:spPr>
            <a:xfrm>
              <a:off x="7586272" y="3859809"/>
              <a:ext cx="174640" cy="11962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65E5C63-2BBB-EB39-E7D4-EC70D144116C}"/>
                </a:ext>
              </a:extLst>
            </p:cNvPr>
            <p:cNvCxnSpPr>
              <a:cxnSpLocks/>
              <a:stCxn id="21" idx="2"/>
            </p:cNvCxnSpPr>
            <p:nvPr/>
          </p:nvCxnSpPr>
          <p:spPr>
            <a:xfrm>
              <a:off x="8444526" y="4635172"/>
              <a:ext cx="88941" cy="420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6790DCB-3CBE-9F30-33B2-90DD949013A0}"/>
                </a:ext>
              </a:extLst>
            </p:cNvPr>
            <p:cNvCxnSpPr>
              <a:cxnSpLocks/>
              <a:stCxn id="22" idx="2"/>
            </p:cNvCxnSpPr>
            <p:nvPr/>
          </p:nvCxnSpPr>
          <p:spPr>
            <a:xfrm>
              <a:off x="9217505" y="3859808"/>
              <a:ext cx="0" cy="11962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0D61A0A-289A-F57D-15B8-5B6BB0338EA3}"/>
                </a:ext>
              </a:extLst>
            </p:cNvPr>
            <p:cNvCxnSpPr>
              <a:cxnSpLocks/>
              <a:stCxn id="23" idx="2"/>
            </p:cNvCxnSpPr>
            <p:nvPr/>
          </p:nvCxnSpPr>
          <p:spPr>
            <a:xfrm flipH="1">
              <a:off x="9990061" y="4635172"/>
              <a:ext cx="74719" cy="420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78BC68-C817-8503-6425-D71D3B1D94C3}"/>
                </a:ext>
              </a:extLst>
            </p:cNvPr>
            <p:cNvSpPr txBox="1"/>
            <p:nvPr/>
          </p:nvSpPr>
          <p:spPr>
            <a:xfrm>
              <a:off x="567134" y="7557357"/>
              <a:ext cx="1196596" cy="584775"/>
            </a:xfrm>
            <a:prstGeom prst="rect">
              <a:avLst/>
            </a:prstGeom>
            <a:solidFill>
              <a:srgbClr val="00B0F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Blue Team 1</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st</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Pick</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34" name="TextBox 33">
              <a:extLst>
                <a:ext uri="{FF2B5EF4-FFF2-40B4-BE49-F238E27FC236}">
                  <a16:creationId xmlns:a16="http://schemas.microsoft.com/office/drawing/2014/main" id="{B73B28EA-936B-8D0F-11B9-F7C5E10CF562}"/>
                </a:ext>
              </a:extLst>
            </p:cNvPr>
            <p:cNvSpPr txBox="1"/>
            <p:nvPr/>
          </p:nvSpPr>
          <p:spPr>
            <a:xfrm>
              <a:off x="1254415" y="8396816"/>
              <a:ext cx="1196596" cy="584775"/>
            </a:xfrm>
            <a:prstGeom prst="rect">
              <a:avLst/>
            </a:prstGeom>
            <a:solidFill>
              <a:srgbClr val="00B0F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Blue Team 2</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nd</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Pick</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35" name="TextBox 34">
              <a:extLst>
                <a:ext uri="{FF2B5EF4-FFF2-40B4-BE49-F238E27FC236}">
                  <a16:creationId xmlns:a16="http://schemas.microsoft.com/office/drawing/2014/main" id="{2C73E0B1-4422-AF1C-1B03-D01A0719A503}"/>
                </a:ext>
              </a:extLst>
            </p:cNvPr>
            <p:cNvSpPr txBox="1"/>
            <p:nvPr/>
          </p:nvSpPr>
          <p:spPr>
            <a:xfrm>
              <a:off x="2187388" y="7557357"/>
              <a:ext cx="1196596" cy="584775"/>
            </a:xfrm>
            <a:prstGeom prst="rect">
              <a:avLst/>
            </a:prstGeom>
            <a:solidFill>
              <a:srgbClr val="00B0F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Blue Team 3</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rd</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Pick</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36" name="TextBox 35">
              <a:extLst>
                <a:ext uri="{FF2B5EF4-FFF2-40B4-BE49-F238E27FC236}">
                  <a16:creationId xmlns:a16="http://schemas.microsoft.com/office/drawing/2014/main" id="{7ACCBC88-81B3-FB82-3224-A5778BA5000E}"/>
                </a:ext>
              </a:extLst>
            </p:cNvPr>
            <p:cNvSpPr txBox="1"/>
            <p:nvPr/>
          </p:nvSpPr>
          <p:spPr>
            <a:xfrm>
              <a:off x="2885648" y="8396815"/>
              <a:ext cx="1196596" cy="584775"/>
            </a:xfrm>
            <a:prstGeom prst="rect">
              <a:avLst/>
            </a:prstGeom>
            <a:solidFill>
              <a:srgbClr val="00B0F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Blue Team 4</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th</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Pick</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37" name="TextBox 36">
              <a:extLst>
                <a:ext uri="{FF2B5EF4-FFF2-40B4-BE49-F238E27FC236}">
                  <a16:creationId xmlns:a16="http://schemas.microsoft.com/office/drawing/2014/main" id="{2CE92041-99ED-6AF4-70F2-EF9CFDE18376}"/>
                </a:ext>
              </a:extLst>
            </p:cNvPr>
            <p:cNvSpPr txBox="1"/>
            <p:nvPr/>
          </p:nvSpPr>
          <p:spPr>
            <a:xfrm>
              <a:off x="3807642" y="7557357"/>
              <a:ext cx="1196596" cy="584775"/>
            </a:xfrm>
            <a:prstGeom prst="rect">
              <a:avLst/>
            </a:prstGeom>
            <a:solidFill>
              <a:srgbClr val="00B0F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Blue Team 5</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th</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Pick</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38" name="TextBox 37">
              <a:extLst>
                <a:ext uri="{FF2B5EF4-FFF2-40B4-BE49-F238E27FC236}">
                  <a16:creationId xmlns:a16="http://schemas.microsoft.com/office/drawing/2014/main" id="{E66322BA-45EC-AE61-FE8D-18A762327923}"/>
                </a:ext>
              </a:extLst>
            </p:cNvPr>
            <p:cNvSpPr txBox="1"/>
            <p:nvPr/>
          </p:nvSpPr>
          <p:spPr>
            <a:xfrm>
              <a:off x="6207084" y="7557357"/>
              <a:ext cx="1196596" cy="584775"/>
            </a:xfrm>
            <a:prstGeom prst="rect">
              <a:avLst/>
            </a:prstGeom>
            <a:solidFill>
              <a:srgbClr val="FF000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Red Team 5</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th</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Pick</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39" name="TextBox 38">
              <a:extLst>
                <a:ext uri="{FF2B5EF4-FFF2-40B4-BE49-F238E27FC236}">
                  <a16:creationId xmlns:a16="http://schemas.microsoft.com/office/drawing/2014/main" id="{2346CFCD-99BA-C6FB-280D-8BF26C810072}"/>
                </a:ext>
              </a:extLst>
            </p:cNvPr>
            <p:cNvSpPr txBox="1"/>
            <p:nvPr/>
          </p:nvSpPr>
          <p:spPr>
            <a:xfrm>
              <a:off x="6987974" y="8396816"/>
              <a:ext cx="1196596" cy="584775"/>
            </a:xfrm>
            <a:prstGeom prst="rect">
              <a:avLst/>
            </a:prstGeom>
            <a:solidFill>
              <a:srgbClr val="FF000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Red Team 4</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th</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Pick</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40" name="TextBox 39">
              <a:extLst>
                <a:ext uri="{FF2B5EF4-FFF2-40B4-BE49-F238E27FC236}">
                  <a16:creationId xmlns:a16="http://schemas.microsoft.com/office/drawing/2014/main" id="{1B7D3BFE-E8A5-E971-8F80-8CC39D587076}"/>
                </a:ext>
              </a:extLst>
            </p:cNvPr>
            <p:cNvSpPr txBox="1"/>
            <p:nvPr/>
          </p:nvSpPr>
          <p:spPr>
            <a:xfrm>
              <a:off x="7827338" y="7557357"/>
              <a:ext cx="1196596" cy="584775"/>
            </a:xfrm>
            <a:prstGeom prst="rect">
              <a:avLst/>
            </a:prstGeom>
            <a:solidFill>
              <a:srgbClr val="FF000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Red Team 3</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rd</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Pick</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41" name="TextBox 40">
              <a:extLst>
                <a:ext uri="{FF2B5EF4-FFF2-40B4-BE49-F238E27FC236}">
                  <a16:creationId xmlns:a16="http://schemas.microsoft.com/office/drawing/2014/main" id="{2FB4F007-8851-F5C7-9A26-FEDC8BA76DF4}"/>
                </a:ext>
              </a:extLst>
            </p:cNvPr>
            <p:cNvSpPr txBox="1"/>
            <p:nvPr/>
          </p:nvSpPr>
          <p:spPr>
            <a:xfrm>
              <a:off x="8619207" y="8396815"/>
              <a:ext cx="1196596" cy="584775"/>
            </a:xfrm>
            <a:prstGeom prst="rect">
              <a:avLst/>
            </a:prstGeom>
            <a:solidFill>
              <a:srgbClr val="FF000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Red Team 2</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nd</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Pick</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sp>
          <p:nvSpPr>
            <p:cNvPr id="42" name="TextBox 41">
              <a:extLst>
                <a:ext uri="{FF2B5EF4-FFF2-40B4-BE49-F238E27FC236}">
                  <a16:creationId xmlns:a16="http://schemas.microsoft.com/office/drawing/2014/main" id="{71AAB3B8-AF58-362D-4D8E-51A06ACCE6FB}"/>
                </a:ext>
              </a:extLst>
            </p:cNvPr>
            <p:cNvSpPr txBox="1"/>
            <p:nvPr/>
          </p:nvSpPr>
          <p:spPr>
            <a:xfrm>
              <a:off x="9447592" y="7557357"/>
              <a:ext cx="1196596" cy="584775"/>
            </a:xfrm>
            <a:prstGeom prst="rect">
              <a:avLst/>
            </a:prstGeom>
            <a:solidFill>
              <a:srgbClr val="FF000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Red Team 1</a:t>
              </a:r>
              <a:r>
                <a:rPr kumimoji="0" lang="en-US" sz="1600" b="0" i="0" u="none" strike="noStrike" kern="1200" cap="none" spc="0" normalizeH="0" baseline="30000" noProof="0" dirty="0">
                  <a:ln>
                    <a:noFill/>
                  </a:ln>
                  <a:solidFill>
                    <a:prstClr val="black"/>
                  </a:solidFill>
                  <a:effectLst/>
                  <a:uLnTx/>
                  <a:uFillTx/>
                  <a:latin typeface="Nunito" pitchFamily="2" charset="0"/>
                  <a:ea typeface="+mn-ea"/>
                  <a:cs typeface="+mn-cs"/>
                </a:rPr>
                <a:t>st</a:t>
              </a:r>
              <a:r>
                <a:rPr kumimoji="0" lang="en-US" sz="1600" b="0" i="0" u="none" strike="noStrike" kern="1200" cap="none" spc="0" normalizeH="0" baseline="0" noProof="0" dirty="0">
                  <a:ln>
                    <a:noFill/>
                  </a:ln>
                  <a:solidFill>
                    <a:prstClr val="black"/>
                  </a:solidFill>
                  <a:effectLst/>
                  <a:uLnTx/>
                  <a:uFillTx/>
                  <a:latin typeface="Nunito" pitchFamily="2" charset="0"/>
                  <a:ea typeface="+mn-ea"/>
                  <a:cs typeface="+mn-cs"/>
                </a:rPr>
                <a:t> Pick</a:t>
              </a:r>
              <a:endParaRPr kumimoji="0" lang="en-MY" sz="1600" b="0" i="0" u="none" strike="noStrike" kern="1200" cap="none" spc="0" normalizeH="0" baseline="0" noProof="0" dirty="0">
                <a:ln>
                  <a:noFill/>
                </a:ln>
                <a:solidFill>
                  <a:prstClr val="black"/>
                </a:solidFill>
                <a:effectLst/>
                <a:uLnTx/>
                <a:uFillTx/>
                <a:latin typeface="Nunito" pitchFamily="2" charset="0"/>
                <a:ea typeface="+mn-ea"/>
                <a:cs typeface="+mn-cs"/>
              </a:endParaRPr>
            </a:p>
          </p:txBody>
        </p:sp>
        <p:cxnSp>
          <p:nvCxnSpPr>
            <p:cNvPr id="43" name="Straight Arrow Connector 42">
              <a:extLst>
                <a:ext uri="{FF2B5EF4-FFF2-40B4-BE49-F238E27FC236}">
                  <a16:creationId xmlns:a16="http://schemas.microsoft.com/office/drawing/2014/main" id="{92438562-0D4E-07A9-2523-ACFF1D4DD22A}"/>
                </a:ext>
              </a:extLst>
            </p:cNvPr>
            <p:cNvCxnSpPr>
              <a:cxnSpLocks/>
              <a:stCxn id="33" idx="0"/>
            </p:cNvCxnSpPr>
            <p:nvPr/>
          </p:nvCxnSpPr>
          <p:spPr>
            <a:xfrm flipV="1">
              <a:off x="1165432" y="6464300"/>
              <a:ext cx="422068" cy="10930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FEE825A-D779-DAE2-1234-19486CF42B48}"/>
                </a:ext>
              </a:extLst>
            </p:cNvPr>
            <p:cNvCxnSpPr>
              <a:cxnSpLocks/>
              <a:stCxn id="34" idx="0"/>
            </p:cNvCxnSpPr>
            <p:nvPr/>
          </p:nvCxnSpPr>
          <p:spPr>
            <a:xfrm flipV="1">
              <a:off x="1852713" y="6553200"/>
              <a:ext cx="249359" cy="18436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DD9835E-FBFB-5055-5F31-B39F813F0812}"/>
                </a:ext>
              </a:extLst>
            </p:cNvPr>
            <p:cNvCxnSpPr>
              <a:cxnSpLocks/>
              <a:stCxn id="35" idx="0"/>
            </p:cNvCxnSpPr>
            <p:nvPr/>
          </p:nvCxnSpPr>
          <p:spPr>
            <a:xfrm flipV="1">
              <a:off x="2785686" y="6553200"/>
              <a:ext cx="99962" cy="10041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62363C0-1B1A-854C-2ACE-EE4623017F8D}"/>
                </a:ext>
              </a:extLst>
            </p:cNvPr>
            <p:cNvCxnSpPr>
              <a:cxnSpLocks/>
              <a:stCxn id="36" idx="0"/>
            </p:cNvCxnSpPr>
            <p:nvPr/>
          </p:nvCxnSpPr>
          <p:spPr>
            <a:xfrm flipV="1">
              <a:off x="3483946" y="6553200"/>
              <a:ext cx="74719" cy="18436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379D878-0CF9-2636-780D-C5EED0FB2182}"/>
                </a:ext>
              </a:extLst>
            </p:cNvPr>
            <p:cNvCxnSpPr>
              <a:cxnSpLocks/>
              <a:stCxn id="37" idx="0"/>
            </p:cNvCxnSpPr>
            <p:nvPr/>
          </p:nvCxnSpPr>
          <p:spPr>
            <a:xfrm flipH="1" flipV="1">
              <a:off x="4331221" y="6464300"/>
              <a:ext cx="74719" cy="10930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C904F0-2635-29C3-DEA8-918294BC88B2}"/>
                </a:ext>
              </a:extLst>
            </p:cNvPr>
            <p:cNvCxnSpPr>
              <a:cxnSpLocks/>
              <a:stCxn id="42" idx="0"/>
            </p:cNvCxnSpPr>
            <p:nvPr/>
          </p:nvCxnSpPr>
          <p:spPr>
            <a:xfrm flipH="1" flipV="1">
              <a:off x="9815803" y="6553200"/>
              <a:ext cx="230087" cy="10041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6476598-BF4C-2DDF-6541-F61701120ACF}"/>
                </a:ext>
              </a:extLst>
            </p:cNvPr>
            <p:cNvCxnSpPr>
              <a:cxnSpLocks/>
              <a:stCxn id="41" idx="0"/>
            </p:cNvCxnSpPr>
            <p:nvPr/>
          </p:nvCxnSpPr>
          <p:spPr>
            <a:xfrm flipV="1">
              <a:off x="9217505" y="6519070"/>
              <a:ext cx="11120" cy="18777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F9766D8-7644-B933-3EBF-2DE5836EE34F}"/>
                </a:ext>
              </a:extLst>
            </p:cNvPr>
            <p:cNvCxnSpPr>
              <a:cxnSpLocks/>
              <a:stCxn id="40" idx="0"/>
            </p:cNvCxnSpPr>
            <p:nvPr/>
          </p:nvCxnSpPr>
          <p:spPr>
            <a:xfrm flipV="1">
              <a:off x="8425636" y="6519065"/>
              <a:ext cx="126164" cy="10382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004AD60-4D5A-7C4A-CF9F-0F380DF3AFFD}"/>
                </a:ext>
              </a:extLst>
            </p:cNvPr>
            <p:cNvCxnSpPr>
              <a:cxnSpLocks/>
              <a:stCxn id="39" idx="0"/>
            </p:cNvCxnSpPr>
            <p:nvPr/>
          </p:nvCxnSpPr>
          <p:spPr>
            <a:xfrm flipV="1">
              <a:off x="7586272" y="6587305"/>
              <a:ext cx="285065" cy="18095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007114D-11F6-289F-79D3-19608D36B4A5}"/>
                </a:ext>
              </a:extLst>
            </p:cNvPr>
            <p:cNvCxnSpPr>
              <a:cxnSpLocks/>
              <a:stCxn id="38" idx="0"/>
            </p:cNvCxnSpPr>
            <p:nvPr/>
          </p:nvCxnSpPr>
          <p:spPr>
            <a:xfrm flipV="1">
              <a:off x="6805382" y="6587300"/>
              <a:ext cx="293392" cy="9700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53" name="Picture 52">
            <a:extLst>
              <a:ext uri="{FF2B5EF4-FFF2-40B4-BE49-F238E27FC236}">
                <a16:creationId xmlns:a16="http://schemas.microsoft.com/office/drawing/2014/main" id="{8266178C-E642-4D1E-C466-740D6B57B909}"/>
              </a:ext>
            </a:extLst>
          </p:cNvPr>
          <p:cNvPicPr>
            <a:picLocks noChangeAspect="1"/>
          </p:cNvPicPr>
          <p:nvPr/>
        </p:nvPicPr>
        <p:blipFill>
          <a:blip r:embed="rId6"/>
          <a:stretch>
            <a:fillRect/>
          </a:stretch>
        </p:blipFill>
        <p:spPr>
          <a:xfrm>
            <a:off x="2157304" y="9366932"/>
            <a:ext cx="7115392" cy="3483616"/>
          </a:xfrm>
          <a:prstGeom prst="rect">
            <a:avLst/>
          </a:prstGeom>
        </p:spPr>
      </p:pic>
    </p:spTree>
    <p:extLst>
      <p:ext uri="{BB962C8B-B14F-4D97-AF65-F5344CB8AC3E}">
        <p14:creationId xmlns:p14="http://schemas.microsoft.com/office/powerpoint/2010/main" val="1852302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19</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rPr>
              <a:t>Part 2: Data Analysis and Data Visualization</a:t>
            </a:r>
            <a:endParaRPr kumimoji="0" lang="en-MY"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sp>
        <p:nvSpPr>
          <p:cNvPr id="4" name="TextBox 3">
            <a:extLst>
              <a:ext uri="{FF2B5EF4-FFF2-40B4-BE49-F238E27FC236}">
                <a16:creationId xmlns:a16="http://schemas.microsoft.com/office/drawing/2014/main" id="{96CEA104-774B-C341-8E56-DB98F60ACD15}"/>
              </a:ext>
            </a:extLst>
          </p:cNvPr>
          <p:cNvSpPr txBox="1"/>
          <p:nvPr/>
        </p:nvSpPr>
        <p:spPr>
          <a:xfrm>
            <a:off x="561655" y="2135483"/>
            <a:ext cx="10301211" cy="461665"/>
          </a:xfrm>
          <a:prstGeom prst="rect">
            <a:avLst/>
          </a:prstGeom>
          <a:noFill/>
        </p:spPr>
        <p:txBody>
          <a:bodyPr wrap="square" rtlCol="0">
            <a:spAutoFit/>
          </a:bodyPr>
          <a:lstStyle/>
          <a:p>
            <a:r>
              <a:rPr lang="en-MY" sz="2400" dirty="0">
                <a:latin typeface="Nunito" pitchFamily="2" charset="0"/>
              </a:rPr>
              <a:t>Firstly, let's have a look on all data inputs that have been gathered.</a:t>
            </a:r>
            <a:endParaRPr lang="en-MY" sz="2400" dirty="0">
              <a:latin typeface="Nunito" pitchFamily="2" charset="0"/>
              <a:cs typeface="Segoe UI Semibold" panose="020B0702040204020203" pitchFamily="34" charset="0"/>
            </a:endParaRPr>
          </a:p>
        </p:txBody>
      </p:sp>
      <p:sp>
        <p:nvSpPr>
          <p:cNvPr id="5" name="TextBox 4">
            <a:extLst>
              <a:ext uri="{FF2B5EF4-FFF2-40B4-BE49-F238E27FC236}">
                <a16:creationId xmlns:a16="http://schemas.microsoft.com/office/drawing/2014/main" id="{D5276A57-6916-06C4-A760-B43660AF8E91}"/>
              </a:ext>
            </a:extLst>
          </p:cNvPr>
          <p:cNvSpPr txBox="1"/>
          <p:nvPr/>
        </p:nvSpPr>
        <p:spPr>
          <a:xfrm>
            <a:off x="561652" y="2961927"/>
            <a:ext cx="10301211" cy="1200329"/>
          </a:xfrm>
          <a:prstGeom prst="rect">
            <a:avLst/>
          </a:prstGeom>
          <a:noFill/>
          <a:ln>
            <a:solidFill>
              <a:schemeClr val="tx1"/>
            </a:solidFill>
          </a:ln>
        </p:spPr>
        <p:txBody>
          <a:bodyPr wrap="square" rtlCol="0">
            <a:spAutoFit/>
          </a:bodyPr>
          <a:lstStyle/>
          <a:p>
            <a:r>
              <a:rPr kumimoji="0" lang="en-MY" sz="2400" b="0" i="0" u="none" strike="noStrike" kern="1200" cap="none" spc="0" normalizeH="0" baseline="0" noProof="0" dirty="0">
                <a:ln>
                  <a:noFill/>
                </a:ln>
                <a:solidFill>
                  <a:prstClr val="black"/>
                </a:solidFill>
                <a:effectLst/>
                <a:uLnTx/>
                <a:uFillTx/>
                <a:latin typeface="Nunito" pitchFamily="2" charset="0"/>
              </a:rPr>
              <a:t>MATCHID: </a:t>
            </a:r>
          </a:p>
          <a:p>
            <a:r>
              <a:rPr lang="en-MY" sz="2400" i="1" dirty="0">
                <a:solidFill>
                  <a:prstClr val="black"/>
                </a:solidFill>
                <a:latin typeface="Nunito" pitchFamily="2" charset="0"/>
              </a:rPr>
              <a:t>U</a:t>
            </a:r>
            <a:r>
              <a:rPr kumimoji="0" lang="en-MY" sz="2400" b="0" i="1" u="none" strike="noStrike" kern="1200" cap="none" spc="0" normalizeH="0" baseline="0" noProof="0" dirty="0" err="1">
                <a:ln>
                  <a:noFill/>
                </a:ln>
                <a:solidFill>
                  <a:prstClr val="black"/>
                </a:solidFill>
                <a:effectLst/>
                <a:uLnTx/>
                <a:uFillTx/>
                <a:latin typeface="Nunito" pitchFamily="2" charset="0"/>
              </a:rPr>
              <a:t>nique</a:t>
            </a:r>
            <a:r>
              <a:rPr kumimoji="0" lang="en-MY" sz="2400" b="0" i="1" u="none" strike="noStrike" kern="1200" cap="none" spc="0" normalizeH="0" baseline="0" noProof="0" dirty="0">
                <a:ln>
                  <a:noFill/>
                </a:ln>
                <a:solidFill>
                  <a:prstClr val="black"/>
                </a:solidFill>
                <a:effectLst/>
                <a:uLnTx/>
                <a:uFillTx/>
                <a:latin typeface="Nunito" pitchFamily="2" charset="0"/>
              </a:rPr>
              <a:t> identifier for each match following YYMMDD+Tournament+Match+Game format.</a:t>
            </a:r>
            <a:r>
              <a:rPr kumimoji="0" lang="en-MY" sz="2400" b="0" i="1" u="none" strike="noStrike" kern="1200" cap="none" spc="0" normalizeH="0" baseline="0" noProof="0" dirty="0">
                <a:ln>
                  <a:noFill/>
                </a:ln>
                <a:solidFill>
                  <a:prstClr val="black"/>
                </a:solidFill>
                <a:effectLst/>
                <a:uLnTx/>
                <a:uFillTx/>
                <a:latin typeface="Nunito" pitchFamily="2" charset="0"/>
                <a:cs typeface="Segoe UI Semibold" panose="020B0702040204020203" pitchFamily="34" charset="0"/>
              </a:rPr>
              <a:t> </a:t>
            </a:r>
            <a:endParaRPr kumimoji="0" lang="en-MY" sz="2400" b="0" i="1" u="none" strike="noStrike" kern="1200" cap="none" spc="0" normalizeH="0" baseline="0" noProof="0" dirty="0">
              <a:ln>
                <a:noFill/>
              </a:ln>
              <a:solidFill>
                <a:prstClr val="black"/>
              </a:solidFill>
              <a:effectLst/>
              <a:uLnTx/>
              <a:uFillTx/>
              <a:latin typeface="Nunito" pitchFamily="2" charset="0"/>
            </a:endParaRPr>
          </a:p>
        </p:txBody>
      </p:sp>
      <p:sp>
        <p:nvSpPr>
          <p:cNvPr id="11" name="TextBox 10">
            <a:extLst>
              <a:ext uri="{FF2B5EF4-FFF2-40B4-BE49-F238E27FC236}">
                <a16:creationId xmlns:a16="http://schemas.microsoft.com/office/drawing/2014/main" id="{AC55E164-5277-9ECC-FF45-9F8AFAFFDD34}"/>
              </a:ext>
            </a:extLst>
          </p:cNvPr>
          <p:cNvSpPr txBox="1"/>
          <p:nvPr/>
        </p:nvSpPr>
        <p:spPr>
          <a:xfrm>
            <a:off x="561651" y="4527035"/>
            <a:ext cx="10301211" cy="1200329"/>
          </a:xfrm>
          <a:prstGeom prst="rect">
            <a:avLst/>
          </a:prstGeom>
          <a:noFill/>
          <a:ln>
            <a:solidFill>
              <a:schemeClr val="tx1"/>
            </a:solidFill>
          </a:ln>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n-MY" sz="2400" b="0" i="0" u="none" strike="noStrike" kern="1200" cap="none" spc="0" normalizeH="0" baseline="0" noProof="0" dirty="0">
                <a:ln>
                  <a:noFill/>
                </a:ln>
                <a:solidFill>
                  <a:prstClr val="black"/>
                </a:solidFill>
                <a:effectLst/>
                <a:uLnTx/>
                <a:uFillTx/>
                <a:latin typeface="Nunito" pitchFamily="2" charset="0"/>
              </a:rPr>
              <a:t>BLUE_TEAM:</a:t>
            </a:r>
          </a:p>
          <a:p>
            <a:pPr marR="0" lvl="0" algn="l" defTabSz="457200" rtl="0" eaLnBrk="1" fontAlgn="auto" latinLnBrk="0" hangingPunct="1">
              <a:lnSpc>
                <a:spcPct val="100000"/>
              </a:lnSpc>
              <a:spcBef>
                <a:spcPts val="0"/>
              </a:spcBef>
              <a:spcAft>
                <a:spcPts val="0"/>
              </a:spcAft>
              <a:buClrTx/>
              <a:buSzTx/>
              <a:tabLst/>
              <a:defRPr/>
            </a:pPr>
            <a:r>
              <a:rPr lang="en-MY" sz="2400" i="1" dirty="0">
                <a:solidFill>
                  <a:prstClr val="black"/>
                </a:solidFill>
                <a:latin typeface="Nunito" pitchFamily="2" charset="0"/>
              </a:rPr>
              <a:t>Team Name at the Blue side (will do the first Hero Pick in the drafting phase)</a:t>
            </a:r>
            <a:endParaRPr kumimoji="0" lang="en-MY" sz="2400" b="0" i="1" u="none" strike="noStrike" kern="1200" cap="none" spc="0" normalizeH="0" baseline="0" noProof="0" dirty="0">
              <a:ln>
                <a:noFill/>
              </a:ln>
              <a:solidFill>
                <a:prstClr val="black"/>
              </a:solidFill>
              <a:effectLst/>
              <a:uLnTx/>
              <a:uFillTx/>
              <a:latin typeface="Nunito" pitchFamily="2" charset="0"/>
            </a:endParaRPr>
          </a:p>
        </p:txBody>
      </p:sp>
      <p:sp>
        <p:nvSpPr>
          <p:cNvPr id="12" name="TextBox 11">
            <a:extLst>
              <a:ext uri="{FF2B5EF4-FFF2-40B4-BE49-F238E27FC236}">
                <a16:creationId xmlns:a16="http://schemas.microsoft.com/office/drawing/2014/main" id="{A6096ECD-C6C2-A72A-BB8E-4C155C3ADFF0}"/>
              </a:ext>
            </a:extLst>
          </p:cNvPr>
          <p:cNvSpPr txBox="1"/>
          <p:nvPr/>
        </p:nvSpPr>
        <p:spPr>
          <a:xfrm>
            <a:off x="561650" y="6149859"/>
            <a:ext cx="10301211" cy="1200329"/>
          </a:xfrm>
          <a:prstGeom prst="rect">
            <a:avLst/>
          </a:prstGeom>
          <a:noFill/>
          <a:ln>
            <a:solidFill>
              <a:schemeClr val="tx1"/>
            </a:solidFill>
          </a:ln>
        </p:spPr>
        <p:txBody>
          <a:bodyPr wrap="square" rtlCol="0">
            <a:spAutoFit/>
          </a:bodyPr>
          <a:lstStyle/>
          <a:p>
            <a:pPr>
              <a:defRPr/>
            </a:pPr>
            <a:r>
              <a:rPr kumimoji="0" lang="en-MY" sz="2400" b="0" i="0" u="none" strike="noStrike" kern="1200" cap="none" spc="0" normalizeH="0" baseline="0" noProof="0" dirty="0">
                <a:ln>
                  <a:noFill/>
                </a:ln>
                <a:solidFill>
                  <a:prstClr val="black"/>
                </a:solidFill>
                <a:effectLst/>
                <a:uLnTx/>
                <a:uFillTx/>
                <a:latin typeface="Nunito" pitchFamily="2" charset="0"/>
              </a:rPr>
              <a:t>RED_TEAM:</a:t>
            </a:r>
          </a:p>
          <a:p>
            <a:pPr marR="0" lvl="0" algn="l" defTabSz="457200" rtl="0" eaLnBrk="1" fontAlgn="auto" latinLnBrk="0" hangingPunct="1">
              <a:lnSpc>
                <a:spcPct val="100000"/>
              </a:lnSpc>
              <a:spcBef>
                <a:spcPts val="0"/>
              </a:spcBef>
              <a:spcAft>
                <a:spcPts val="0"/>
              </a:spcAft>
              <a:buClrTx/>
              <a:buSzTx/>
              <a:tabLst/>
              <a:defRPr/>
            </a:pPr>
            <a:r>
              <a:rPr lang="en-MY" sz="2400" i="1" dirty="0">
                <a:solidFill>
                  <a:prstClr val="black"/>
                </a:solidFill>
                <a:latin typeface="Nunito" pitchFamily="2" charset="0"/>
              </a:rPr>
              <a:t>Team Name at the Red side (will do the last Hero Pick in the drafting phase)</a:t>
            </a:r>
            <a:endParaRPr kumimoji="0" lang="en-MY" sz="2400" b="0" i="1" u="none" strike="noStrike" kern="1200" cap="none" spc="0" normalizeH="0" baseline="0" noProof="0" dirty="0">
              <a:ln>
                <a:noFill/>
              </a:ln>
              <a:solidFill>
                <a:prstClr val="black"/>
              </a:solidFill>
              <a:effectLst/>
              <a:uLnTx/>
              <a:uFillTx/>
              <a:latin typeface="Nunito" pitchFamily="2" charset="0"/>
            </a:endParaRPr>
          </a:p>
        </p:txBody>
      </p:sp>
      <p:sp>
        <p:nvSpPr>
          <p:cNvPr id="13" name="TextBox 12">
            <a:extLst>
              <a:ext uri="{FF2B5EF4-FFF2-40B4-BE49-F238E27FC236}">
                <a16:creationId xmlns:a16="http://schemas.microsoft.com/office/drawing/2014/main" id="{FFF53FE6-B777-25B7-2A69-1AF9386F7695}"/>
              </a:ext>
            </a:extLst>
          </p:cNvPr>
          <p:cNvSpPr txBox="1"/>
          <p:nvPr/>
        </p:nvSpPr>
        <p:spPr>
          <a:xfrm>
            <a:off x="561649" y="7714967"/>
            <a:ext cx="10301211" cy="1938992"/>
          </a:xfrm>
          <a:prstGeom prst="rect">
            <a:avLst/>
          </a:prstGeom>
          <a:noFill/>
          <a:ln>
            <a:solidFill>
              <a:schemeClr val="tx1"/>
            </a:solidFill>
          </a:ln>
        </p:spPr>
        <p:txBody>
          <a:bodyPr wrap="square" rtlCol="0">
            <a:spAutoFit/>
          </a:bodyPr>
          <a:lstStyle/>
          <a:p>
            <a:pPr>
              <a:defRPr/>
            </a:pPr>
            <a:r>
              <a:rPr kumimoji="0" lang="en-MY" sz="2400" b="0" i="0" u="none" strike="noStrike" kern="1200" cap="none" spc="0" normalizeH="0" baseline="0" noProof="0" dirty="0">
                <a:ln>
                  <a:noFill/>
                </a:ln>
                <a:solidFill>
                  <a:prstClr val="black"/>
                </a:solidFill>
                <a:effectLst/>
                <a:uLnTx/>
                <a:uFillTx/>
                <a:latin typeface="Nunito" pitchFamily="2" charset="0"/>
              </a:rPr>
              <a:t>BLUE_1STBAN | RED_1STBAN | BLUE_2NDBAN | RED_2NDBAN | BLUE_3RDBAN | RED_3RDBAN | RED_4THBAN | BLUE_4THBAN | RED_5THBAN | BLUE_5THBAN :</a:t>
            </a:r>
          </a:p>
          <a:p>
            <a:pPr marR="0" lvl="0" algn="l" defTabSz="457200" rtl="0" eaLnBrk="1" fontAlgn="auto" latinLnBrk="0" hangingPunct="1">
              <a:lnSpc>
                <a:spcPct val="100000"/>
              </a:lnSpc>
              <a:spcBef>
                <a:spcPts val="0"/>
              </a:spcBef>
              <a:spcAft>
                <a:spcPts val="0"/>
              </a:spcAft>
              <a:buClrTx/>
              <a:buSzTx/>
              <a:tabLst/>
              <a:defRPr/>
            </a:pPr>
            <a:r>
              <a:rPr lang="en-MY" sz="2400" i="1" dirty="0">
                <a:solidFill>
                  <a:prstClr val="black"/>
                </a:solidFill>
                <a:latin typeface="Nunito" pitchFamily="2" charset="0"/>
              </a:rPr>
              <a:t>Heroes that are being banned from being picked by the opponent during the drafting phase. </a:t>
            </a:r>
            <a:endParaRPr kumimoji="0" lang="en-MY" sz="2400" b="0" i="1" u="none" strike="noStrike" kern="1200" cap="none" spc="0" normalizeH="0" baseline="0" noProof="0" dirty="0">
              <a:ln>
                <a:noFill/>
              </a:ln>
              <a:solidFill>
                <a:prstClr val="black"/>
              </a:solidFill>
              <a:effectLst/>
              <a:uLnTx/>
              <a:uFillTx/>
              <a:latin typeface="Nunito" pitchFamily="2" charset="0"/>
            </a:endParaRPr>
          </a:p>
        </p:txBody>
      </p:sp>
      <p:sp>
        <p:nvSpPr>
          <p:cNvPr id="14" name="TextBox 13">
            <a:extLst>
              <a:ext uri="{FF2B5EF4-FFF2-40B4-BE49-F238E27FC236}">
                <a16:creationId xmlns:a16="http://schemas.microsoft.com/office/drawing/2014/main" id="{A8B2B2C3-8346-FF7F-A8AB-DF1D6909D7AD}"/>
              </a:ext>
            </a:extLst>
          </p:cNvPr>
          <p:cNvSpPr txBox="1"/>
          <p:nvPr/>
        </p:nvSpPr>
        <p:spPr>
          <a:xfrm>
            <a:off x="561649" y="10018738"/>
            <a:ext cx="10301211" cy="1569660"/>
          </a:xfrm>
          <a:prstGeom prst="rect">
            <a:avLst/>
          </a:prstGeom>
          <a:noFill/>
          <a:ln>
            <a:solidFill>
              <a:schemeClr val="tx1"/>
            </a:solidFill>
          </a:ln>
        </p:spPr>
        <p:txBody>
          <a:bodyPr wrap="square" rtlCol="0">
            <a:spAutoFit/>
          </a:bodyPr>
          <a:lstStyle/>
          <a:p>
            <a:pPr>
              <a:defRPr/>
            </a:pPr>
            <a:r>
              <a:rPr kumimoji="0" lang="en-MY" sz="2400" b="0" i="0" u="none" strike="noStrike" kern="1200" cap="none" spc="0" normalizeH="0" baseline="0" noProof="0" dirty="0">
                <a:ln>
                  <a:noFill/>
                </a:ln>
                <a:solidFill>
                  <a:prstClr val="black"/>
                </a:solidFill>
                <a:effectLst/>
                <a:uLnTx/>
                <a:uFillTx/>
                <a:latin typeface="Nunito" pitchFamily="2" charset="0"/>
              </a:rPr>
              <a:t>BLUE_1STPICK | RED_1ST PICK | RED_2NDPICK  | BLUE_2NDPICK | BLUE_3RDPICK | RED_3RDPICK | RED_4THPICK | BLUE_4THPICK | BLUE_5THPICK | RED_5THPICK :</a:t>
            </a:r>
          </a:p>
          <a:p>
            <a:pPr marR="0" lvl="0" algn="l" defTabSz="457200" rtl="0" eaLnBrk="1" fontAlgn="auto" latinLnBrk="0" hangingPunct="1">
              <a:lnSpc>
                <a:spcPct val="100000"/>
              </a:lnSpc>
              <a:spcBef>
                <a:spcPts val="0"/>
              </a:spcBef>
              <a:spcAft>
                <a:spcPts val="0"/>
              </a:spcAft>
              <a:buClrTx/>
              <a:buSzTx/>
              <a:tabLst/>
              <a:defRPr/>
            </a:pPr>
            <a:r>
              <a:rPr lang="en-MY" sz="2400" i="1" dirty="0">
                <a:solidFill>
                  <a:prstClr val="black"/>
                </a:solidFill>
                <a:latin typeface="Nunito" pitchFamily="2" charset="0"/>
              </a:rPr>
              <a:t>Heroes that are being picked by teams to fight in the game. </a:t>
            </a:r>
            <a:endParaRPr kumimoji="0" lang="en-MY" sz="2400" b="0" i="1" u="none" strike="noStrike" kern="1200" cap="none" spc="0" normalizeH="0" baseline="0" noProof="0" dirty="0">
              <a:ln>
                <a:noFill/>
              </a:ln>
              <a:solidFill>
                <a:prstClr val="black"/>
              </a:solidFill>
              <a:effectLst/>
              <a:uLnTx/>
              <a:uFillTx/>
              <a:latin typeface="Nunito" pitchFamily="2" charset="0"/>
            </a:endParaRPr>
          </a:p>
        </p:txBody>
      </p:sp>
    </p:spTree>
    <p:extLst>
      <p:ext uri="{BB962C8B-B14F-4D97-AF65-F5344CB8AC3E}">
        <p14:creationId xmlns:p14="http://schemas.microsoft.com/office/powerpoint/2010/main" val="1786115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2</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sp>
        <p:nvSpPr>
          <p:cNvPr id="4" name="Rectangle: Rounded Corners 3">
            <a:extLst>
              <a:ext uri="{FF2B5EF4-FFF2-40B4-BE49-F238E27FC236}">
                <a16:creationId xmlns:a16="http://schemas.microsoft.com/office/drawing/2014/main" id="{389E869F-F157-05C6-2D47-5040AFE1FFE4}"/>
              </a:ext>
            </a:extLst>
          </p:cNvPr>
          <p:cNvSpPr/>
          <p:nvPr/>
        </p:nvSpPr>
        <p:spPr>
          <a:xfrm>
            <a:off x="1999241" y="3308806"/>
            <a:ext cx="7431517" cy="5967806"/>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193" b="1" dirty="0">
                <a:solidFill>
                  <a:sysClr val="windowText" lastClr="000000"/>
                </a:solidFill>
                <a:latin typeface="Nunito" pitchFamily="2" charset="0"/>
                <a:cs typeface="Segoe UI Semibold" panose="020B0702040204020203" pitchFamily="34" charset="0"/>
              </a:rPr>
              <a:t>Part 1:</a:t>
            </a:r>
          </a:p>
          <a:p>
            <a:pPr algn="ctr"/>
            <a:endParaRPr lang="en-US" sz="5193" b="1" i="1" dirty="0">
              <a:solidFill>
                <a:sysClr val="windowText" lastClr="000000"/>
              </a:solidFill>
              <a:latin typeface="Nunito" pitchFamily="2" charset="0"/>
              <a:cs typeface="Segoe UI Semibold" panose="020B0702040204020203" pitchFamily="34" charset="0"/>
            </a:endParaRPr>
          </a:p>
          <a:p>
            <a:pPr algn="ctr"/>
            <a:r>
              <a:rPr lang="en-US" sz="5193" b="1" dirty="0">
                <a:solidFill>
                  <a:sysClr val="windowText" lastClr="000000"/>
                </a:solidFill>
                <a:latin typeface="Nunito" pitchFamily="2" charset="0"/>
                <a:cs typeface="Segoe UI Semibold" panose="020B0702040204020203" pitchFamily="34" charset="0"/>
              </a:rPr>
              <a:t>Input Interface</a:t>
            </a:r>
            <a:endParaRPr lang="en-MY" sz="5193" b="1" dirty="0">
              <a:solidFill>
                <a:sysClr val="windowText" lastClr="000000"/>
              </a:solidFill>
              <a:latin typeface="Nunito" pitchFamily="2" charset="0"/>
              <a:cs typeface="Segoe UI Semibold" panose="020B0702040204020203" pitchFamily="34" charset="0"/>
            </a:endParaRPr>
          </a:p>
        </p:txBody>
      </p:sp>
    </p:spTree>
    <p:extLst>
      <p:ext uri="{BB962C8B-B14F-4D97-AF65-F5344CB8AC3E}">
        <p14:creationId xmlns:p14="http://schemas.microsoft.com/office/powerpoint/2010/main" val="837167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20</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rPr>
              <a:t>Part 2: Data Analysis and Data Visualization</a:t>
            </a:r>
            <a:endParaRPr kumimoji="0" lang="en-MY"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sp>
        <p:nvSpPr>
          <p:cNvPr id="15" name="TextBox 14">
            <a:extLst>
              <a:ext uri="{FF2B5EF4-FFF2-40B4-BE49-F238E27FC236}">
                <a16:creationId xmlns:a16="http://schemas.microsoft.com/office/drawing/2014/main" id="{C01A762A-438F-1521-D681-56258C4C328E}"/>
              </a:ext>
            </a:extLst>
          </p:cNvPr>
          <p:cNvSpPr txBox="1"/>
          <p:nvPr/>
        </p:nvSpPr>
        <p:spPr>
          <a:xfrm>
            <a:off x="561655" y="2135483"/>
            <a:ext cx="10301211" cy="2308324"/>
          </a:xfrm>
          <a:prstGeom prst="rect">
            <a:avLst/>
          </a:prstGeom>
          <a:noFill/>
          <a:ln>
            <a:solidFill>
              <a:schemeClr val="tx1"/>
            </a:solidFill>
          </a:ln>
        </p:spPr>
        <p:txBody>
          <a:bodyPr wrap="square" rtlCol="0">
            <a:spAutoFit/>
          </a:bodyPr>
          <a:lstStyle/>
          <a:p>
            <a:r>
              <a:rPr kumimoji="0" lang="en-MY" sz="2400" b="0" i="0" u="none" strike="noStrike" kern="1200" cap="none" spc="0" normalizeH="0" baseline="0" noProof="0" dirty="0">
                <a:ln>
                  <a:noFill/>
                </a:ln>
                <a:solidFill>
                  <a:prstClr val="black"/>
                </a:solidFill>
                <a:effectLst/>
                <a:uLnTx/>
                <a:uFillTx/>
                <a:latin typeface="Nunito" pitchFamily="2" charset="0"/>
              </a:rPr>
              <a:t>BLUE_1STPICK_ROLE</a:t>
            </a:r>
            <a:r>
              <a:rPr lang="en-MY" sz="2400" dirty="0">
                <a:solidFill>
                  <a:prstClr val="black"/>
                </a:solidFill>
                <a:latin typeface="Nunito" pitchFamily="2" charset="0"/>
              </a:rPr>
              <a:t> | </a:t>
            </a:r>
            <a:r>
              <a:rPr kumimoji="0" lang="en-MY" sz="2400" b="0" i="0" u="none" strike="noStrike" kern="1200" cap="none" spc="0" normalizeH="0" baseline="0" noProof="0" dirty="0">
                <a:ln>
                  <a:noFill/>
                </a:ln>
                <a:solidFill>
                  <a:prstClr val="black"/>
                </a:solidFill>
                <a:effectLst/>
                <a:uLnTx/>
                <a:uFillTx/>
                <a:latin typeface="Nunito" pitchFamily="2" charset="0"/>
              </a:rPr>
              <a:t>RED_1ST PICK_ROLE | RED_2NDPICK_ROLE | BLUE_2NDPICK_ROLE | BLUE_3RDPICK_ROLE | RED_3RDPICK_ROLE | RED_4THPICK_ROLE | BLUE_4THPICK_ROLE | BLUE_5THPICK_ROLE | RED_5THPICK_ROLE </a:t>
            </a:r>
            <a:r>
              <a:rPr lang="en-MY" sz="2400" dirty="0">
                <a:solidFill>
                  <a:prstClr val="black"/>
                </a:solidFill>
                <a:latin typeface="Nunito" pitchFamily="2" charset="0"/>
              </a:rPr>
              <a:t>: </a:t>
            </a:r>
          </a:p>
          <a:p>
            <a:r>
              <a:rPr lang="en-MY" sz="2400" i="1" dirty="0">
                <a:solidFill>
                  <a:prstClr val="black"/>
                </a:solidFill>
                <a:latin typeface="Nunito" pitchFamily="2" charset="0"/>
                <a:cs typeface="Segoe UI Semibold" panose="020B0702040204020203" pitchFamily="34" charset="0"/>
              </a:rPr>
              <a:t>Specific roles of heroes in game in which are either Gold Laner, Roamer, Mid Laner, Jungler or Exp Laner.</a:t>
            </a:r>
            <a:endParaRPr lang="en-MY" sz="2400" i="1" dirty="0">
              <a:latin typeface="Nunito" pitchFamily="2" charset="0"/>
              <a:cs typeface="Segoe UI Semibold" panose="020B0702040204020203" pitchFamily="34" charset="0"/>
            </a:endParaRPr>
          </a:p>
        </p:txBody>
      </p:sp>
      <p:sp>
        <p:nvSpPr>
          <p:cNvPr id="17" name="TextBox 16">
            <a:extLst>
              <a:ext uri="{FF2B5EF4-FFF2-40B4-BE49-F238E27FC236}">
                <a16:creationId xmlns:a16="http://schemas.microsoft.com/office/drawing/2014/main" id="{76472226-BCD3-E3C7-42DC-43BAB5B20E99}"/>
              </a:ext>
            </a:extLst>
          </p:cNvPr>
          <p:cNvSpPr txBox="1"/>
          <p:nvPr/>
        </p:nvSpPr>
        <p:spPr>
          <a:xfrm>
            <a:off x="561654" y="4866302"/>
            <a:ext cx="10301211" cy="830997"/>
          </a:xfrm>
          <a:prstGeom prst="rect">
            <a:avLst/>
          </a:prstGeom>
          <a:noFill/>
          <a:ln>
            <a:solidFill>
              <a:schemeClr val="tx1"/>
            </a:solidFill>
          </a:ln>
        </p:spPr>
        <p:txBody>
          <a:bodyPr wrap="square" rtlCol="0">
            <a:spAutoFit/>
          </a:bodyPr>
          <a:lstStyle/>
          <a:p>
            <a:pPr>
              <a:defRPr/>
            </a:pPr>
            <a:r>
              <a:rPr kumimoji="0" lang="en-MY" sz="2400" b="0" i="0" u="none" strike="noStrike" kern="1200" cap="none" spc="0" normalizeH="0" baseline="0" noProof="0" dirty="0">
                <a:ln>
                  <a:noFill/>
                </a:ln>
                <a:solidFill>
                  <a:prstClr val="black"/>
                </a:solidFill>
                <a:effectLst/>
                <a:uLnTx/>
                <a:uFillTx/>
                <a:latin typeface="Nunito" pitchFamily="2" charset="0"/>
              </a:rPr>
              <a:t>WINNING_TEAM :</a:t>
            </a:r>
          </a:p>
          <a:p>
            <a:pPr marR="0" lvl="0" algn="l" defTabSz="457200" rtl="0" eaLnBrk="1" fontAlgn="auto" latinLnBrk="0" hangingPunct="1">
              <a:lnSpc>
                <a:spcPct val="100000"/>
              </a:lnSpc>
              <a:spcBef>
                <a:spcPts val="0"/>
              </a:spcBef>
              <a:spcAft>
                <a:spcPts val="0"/>
              </a:spcAft>
              <a:buClrTx/>
              <a:buSzTx/>
              <a:tabLst/>
              <a:defRPr/>
            </a:pPr>
            <a:r>
              <a:rPr lang="en-MY" sz="2400" i="1" dirty="0">
                <a:solidFill>
                  <a:prstClr val="black"/>
                </a:solidFill>
                <a:latin typeface="Nunito" pitchFamily="2" charset="0"/>
              </a:rPr>
              <a:t>Name of the winning team. </a:t>
            </a:r>
            <a:endParaRPr kumimoji="0" lang="en-MY" sz="2400" b="0" i="1" u="none" strike="noStrike" kern="1200" cap="none" spc="0" normalizeH="0" baseline="0" noProof="0" dirty="0">
              <a:ln>
                <a:noFill/>
              </a:ln>
              <a:solidFill>
                <a:prstClr val="black"/>
              </a:solidFill>
              <a:effectLst/>
              <a:uLnTx/>
              <a:uFillTx/>
              <a:latin typeface="Nunito" pitchFamily="2" charset="0"/>
            </a:endParaRPr>
          </a:p>
        </p:txBody>
      </p:sp>
    </p:spTree>
    <p:extLst>
      <p:ext uri="{BB962C8B-B14F-4D97-AF65-F5344CB8AC3E}">
        <p14:creationId xmlns:p14="http://schemas.microsoft.com/office/powerpoint/2010/main" val="1307878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21</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rPr>
              <a:t>Part 2: Data Analysis and Data Visualization</a:t>
            </a:r>
            <a:endParaRPr kumimoji="0" lang="en-MY"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sp>
        <p:nvSpPr>
          <p:cNvPr id="4" name="TextBox 3">
            <a:extLst>
              <a:ext uri="{FF2B5EF4-FFF2-40B4-BE49-F238E27FC236}">
                <a16:creationId xmlns:a16="http://schemas.microsoft.com/office/drawing/2014/main" id="{2E64B8B7-7B6F-A580-F0A9-B3752A80EE71}"/>
              </a:ext>
            </a:extLst>
          </p:cNvPr>
          <p:cNvSpPr txBox="1"/>
          <p:nvPr/>
        </p:nvSpPr>
        <p:spPr>
          <a:xfrm>
            <a:off x="567134" y="2149722"/>
            <a:ext cx="10301211" cy="3046988"/>
          </a:xfrm>
          <a:prstGeom prst="rect">
            <a:avLst/>
          </a:prstGeom>
          <a:noFill/>
        </p:spPr>
        <p:txBody>
          <a:bodyPr wrap="square" rtlCol="0">
            <a:spAutoFit/>
          </a:bodyPr>
          <a:lstStyle/>
          <a:p>
            <a:pPr>
              <a:defRPr/>
            </a:pPr>
            <a:r>
              <a:rPr kumimoji="0" lang="en-MY" sz="2400" b="0" i="0" u="sng" strike="noStrike" kern="1200" cap="none" spc="0" normalizeH="0" baseline="0" noProof="0" dirty="0">
                <a:ln>
                  <a:noFill/>
                </a:ln>
                <a:solidFill>
                  <a:prstClr val="black"/>
                </a:solidFill>
                <a:effectLst/>
                <a:uLnTx/>
                <a:uFillTx/>
                <a:latin typeface="Nunito" pitchFamily="2" charset="0"/>
              </a:rPr>
              <a:t>Objective </a:t>
            </a:r>
            <a:r>
              <a:rPr lang="en-MY" sz="2400" u="sng" dirty="0">
                <a:solidFill>
                  <a:prstClr val="black"/>
                </a:solidFill>
                <a:latin typeface="Nunito" pitchFamily="2" charset="0"/>
              </a:rPr>
              <a:t>of analysis</a:t>
            </a:r>
          </a:p>
          <a:p>
            <a:pPr>
              <a:defRPr/>
            </a:pPr>
            <a:endParaRPr kumimoji="0" lang="en-MY" sz="2400" b="0" i="1" u="none" strike="noStrike" kern="1200" cap="none" spc="0" normalizeH="0" baseline="0" noProof="0" dirty="0">
              <a:ln>
                <a:noFill/>
              </a:ln>
              <a:solidFill>
                <a:prstClr val="black"/>
              </a:solidFill>
              <a:effectLst/>
              <a:uLnTx/>
              <a:uFillTx/>
              <a:latin typeface="Nunito" pitchFamily="2" charset="0"/>
            </a:endParaRPr>
          </a:p>
          <a:p>
            <a:pPr marL="342900" indent="-342900">
              <a:buFont typeface="Arial" panose="020B0604020202020204" pitchFamily="34" charset="0"/>
              <a:buChar char="•"/>
              <a:defRPr/>
            </a:pPr>
            <a:r>
              <a:rPr lang="en-MY" sz="2400" b="1" i="1" dirty="0">
                <a:solidFill>
                  <a:prstClr val="black"/>
                </a:solidFill>
                <a:latin typeface="Nunito" pitchFamily="2" charset="0"/>
              </a:rPr>
              <a:t>Goal: </a:t>
            </a:r>
            <a:r>
              <a:rPr lang="en-MY" sz="2400" i="1" dirty="0">
                <a:solidFill>
                  <a:prstClr val="black"/>
                </a:solidFill>
                <a:latin typeface="Nunito" pitchFamily="2" charset="0"/>
              </a:rPr>
              <a:t>Analyze the drafting data to identify trends, strategies and potential advantages based on team compositions and bans.</a:t>
            </a:r>
          </a:p>
          <a:p>
            <a:pPr marL="342900" indent="-342900">
              <a:buFont typeface="Arial" panose="020B0604020202020204" pitchFamily="34" charset="0"/>
              <a:buChar char="•"/>
              <a:defRPr/>
            </a:pPr>
            <a:r>
              <a:rPr kumimoji="0" lang="en-MY" sz="2400" b="1" i="1" u="none" strike="noStrike" kern="1200" cap="none" spc="0" normalizeH="0" baseline="0" noProof="0" dirty="0">
                <a:ln>
                  <a:noFill/>
                </a:ln>
                <a:solidFill>
                  <a:prstClr val="black"/>
                </a:solidFill>
                <a:effectLst/>
                <a:uLnTx/>
                <a:uFillTx/>
                <a:latin typeface="Nunito" pitchFamily="2" charset="0"/>
              </a:rPr>
              <a:t>Specific questions?</a:t>
            </a:r>
          </a:p>
          <a:p>
            <a:pPr marL="800100" lvl="1" indent="-342900">
              <a:buFont typeface="Arial" panose="020B0604020202020204" pitchFamily="34" charset="0"/>
              <a:buChar char="•"/>
              <a:defRPr/>
            </a:pPr>
            <a:r>
              <a:rPr lang="en-MY" sz="2400" i="1" dirty="0">
                <a:solidFill>
                  <a:prstClr val="black"/>
                </a:solidFill>
                <a:latin typeface="Nunito" pitchFamily="2" charset="0"/>
              </a:rPr>
              <a:t>Which heroes are most </a:t>
            </a:r>
            <a:r>
              <a:rPr lang="en-US" sz="2400" i="1" dirty="0">
                <a:latin typeface="Nunito" pitchFamily="2" charset="0"/>
              </a:rPr>
              <a:t>commonly banned/picked? </a:t>
            </a:r>
          </a:p>
          <a:p>
            <a:pPr marL="800100" lvl="1" indent="-342900">
              <a:buFont typeface="Arial" panose="020B0604020202020204" pitchFamily="34" charset="0"/>
              <a:buChar char="•"/>
              <a:defRPr/>
            </a:pPr>
            <a:r>
              <a:rPr lang="en-US" sz="2400" i="1" dirty="0">
                <a:latin typeface="Nunito" pitchFamily="2" charset="0"/>
              </a:rPr>
              <a:t>Are there correlations between certain picks/bans and winning outcomes?</a:t>
            </a:r>
            <a:endParaRPr kumimoji="0" lang="en-MY" sz="2400" b="0" i="1" u="none" strike="noStrike" kern="1200" cap="none" spc="0" normalizeH="0" baseline="0" noProof="0" dirty="0">
              <a:ln>
                <a:noFill/>
              </a:ln>
              <a:solidFill>
                <a:prstClr val="black"/>
              </a:solidFill>
              <a:effectLst/>
              <a:uLnTx/>
              <a:uFillTx/>
              <a:latin typeface="Nunito" pitchFamily="2" charset="0"/>
            </a:endParaRPr>
          </a:p>
        </p:txBody>
      </p:sp>
      <p:sp>
        <p:nvSpPr>
          <p:cNvPr id="5" name="TextBox 4">
            <a:extLst>
              <a:ext uri="{FF2B5EF4-FFF2-40B4-BE49-F238E27FC236}">
                <a16:creationId xmlns:a16="http://schemas.microsoft.com/office/drawing/2014/main" id="{8FECA2C6-96FF-17A3-9527-FFAEB2ADE460}"/>
              </a:ext>
            </a:extLst>
          </p:cNvPr>
          <p:cNvSpPr txBox="1"/>
          <p:nvPr/>
        </p:nvSpPr>
        <p:spPr>
          <a:xfrm>
            <a:off x="567134" y="7144544"/>
            <a:ext cx="10301211" cy="4154984"/>
          </a:xfrm>
          <a:prstGeom prst="rect">
            <a:avLst/>
          </a:prstGeom>
          <a:noFill/>
        </p:spPr>
        <p:txBody>
          <a:bodyPr wrap="square" rtlCol="0">
            <a:spAutoFit/>
          </a:bodyPr>
          <a:lstStyle/>
          <a:p>
            <a:pPr>
              <a:defRPr/>
            </a:pPr>
            <a:r>
              <a:rPr kumimoji="0" lang="en-US" sz="2400" b="0" i="0" u="sng" strike="noStrike" kern="1200" cap="none" spc="0" normalizeH="0" baseline="0" noProof="0" dirty="0">
                <a:ln>
                  <a:noFill/>
                </a:ln>
                <a:solidFill>
                  <a:prstClr val="black"/>
                </a:solidFill>
                <a:effectLst/>
                <a:uLnTx/>
                <a:uFillTx/>
                <a:latin typeface="Nunito" pitchFamily="2" charset="0"/>
              </a:rPr>
              <a:t>Nature </a:t>
            </a:r>
            <a:r>
              <a:rPr lang="en-US" sz="2400" u="sng" dirty="0">
                <a:solidFill>
                  <a:prstClr val="black"/>
                </a:solidFill>
                <a:latin typeface="Nunito" pitchFamily="2" charset="0"/>
              </a:rPr>
              <a:t>of the data</a:t>
            </a:r>
          </a:p>
          <a:p>
            <a:pPr marL="342900" indent="-342900">
              <a:buFont typeface="Arial" panose="020B0604020202020204" pitchFamily="34" charset="0"/>
              <a:buChar char="•"/>
              <a:defRPr/>
            </a:pPr>
            <a:r>
              <a:rPr kumimoji="0" lang="en-MY" sz="2400" b="1" i="1" u="none" strike="noStrike" kern="1200" cap="none" spc="0" normalizeH="0" baseline="0" noProof="0" dirty="0">
                <a:ln>
                  <a:noFill/>
                </a:ln>
                <a:solidFill>
                  <a:prstClr val="black"/>
                </a:solidFill>
                <a:effectLst/>
                <a:uLnTx/>
                <a:uFillTx/>
                <a:latin typeface="Nunito" pitchFamily="2" charset="0"/>
              </a:rPr>
              <a:t>Type</a:t>
            </a:r>
          </a:p>
          <a:p>
            <a:pPr marL="800100" lvl="1" indent="-342900">
              <a:buFont typeface="Arial" panose="020B0604020202020204" pitchFamily="34" charset="0"/>
              <a:buChar char="•"/>
              <a:defRPr/>
            </a:pPr>
            <a:r>
              <a:rPr kumimoji="0" lang="en-MY" sz="2400" b="0" i="1" u="none" strike="noStrike" kern="1200" cap="none" spc="0" normalizeH="0" baseline="0" noProof="0" dirty="0">
                <a:ln>
                  <a:noFill/>
                </a:ln>
                <a:solidFill>
                  <a:prstClr val="black"/>
                </a:solidFill>
                <a:effectLst/>
                <a:uLnTx/>
                <a:uFillTx/>
                <a:latin typeface="Nunito" pitchFamily="2" charset="0"/>
              </a:rPr>
              <a:t>Categorical (Qualitative data that can be grouped/categorized into distinct categories and cannot be measured numerically)</a:t>
            </a:r>
          </a:p>
          <a:p>
            <a:pPr marL="1257300" lvl="2" indent="-342900">
              <a:buFont typeface="Arial" panose="020B0604020202020204" pitchFamily="34" charset="0"/>
              <a:buChar char="•"/>
              <a:defRPr/>
            </a:pPr>
            <a:r>
              <a:rPr lang="en-MY" sz="2400" i="1" dirty="0">
                <a:solidFill>
                  <a:prstClr val="black"/>
                </a:solidFill>
                <a:latin typeface="Nunito" pitchFamily="2" charset="0"/>
              </a:rPr>
              <a:t>Team Names</a:t>
            </a:r>
          </a:p>
          <a:p>
            <a:pPr marL="1257300" lvl="2" indent="-342900">
              <a:buFont typeface="Arial" panose="020B0604020202020204" pitchFamily="34" charset="0"/>
              <a:buChar char="•"/>
              <a:defRPr/>
            </a:pPr>
            <a:r>
              <a:rPr kumimoji="0" lang="en-MY" sz="2400" b="0" i="1" u="none" strike="noStrike" kern="1200" cap="none" spc="0" normalizeH="0" baseline="0" noProof="0" dirty="0">
                <a:ln>
                  <a:noFill/>
                </a:ln>
                <a:solidFill>
                  <a:prstClr val="black"/>
                </a:solidFill>
                <a:effectLst/>
                <a:uLnTx/>
                <a:uFillTx/>
                <a:latin typeface="Nunito" pitchFamily="2" charset="0"/>
              </a:rPr>
              <a:t>Hero Picks</a:t>
            </a:r>
          </a:p>
          <a:p>
            <a:pPr marL="1257300" lvl="2" indent="-342900">
              <a:buFont typeface="Arial" panose="020B0604020202020204" pitchFamily="34" charset="0"/>
              <a:buChar char="•"/>
              <a:defRPr/>
            </a:pPr>
            <a:r>
              <a:rPr lang="en-MY" sz="2400" i="1" dirty="0">
                <a:solidFill>
                  <a:prstClr val="black"/>
                </a:solidFill>
                <a:latin typeface="Nunito" pitchFamily="2" charset="0"/>
              </a:rPr>
              <a:t>Hero Bans</a:t>
            </a:r>
            <a:endParaRPr kumimoji="0" lang="en-MY" sz="2400" b="0" i="1" u="none" strike="noStrike" kern="1200" cap="none" spc="0" normalizeH="0" baseline="0" noProof="0" dirty="0">
              <a:ln>
                <a:noFill/>
              </a:ln>
              <a:solidFill>
                <a:prstClr val="black"/>
              </a:solidFill>
              <a:effectLst/>
              <a:uLnTx/>
              <a:uFillTx/>
              <a:latin typeface="Nunito" pitchFamily="2" charset="0"/>
            </a:endParaRPr>
          </a:p>
          <a:p>
            <a:pPr marL="800100" lvl="1" indent="-342900">
              <a:buFont typeface="Arial" panose="020B0604020202020204" pitchFamily="34" charset="0"/>
              <a:buChar char="•"/>
              <a:defRPr/>
            </a:pPr>
            <a:r>
              <a:rPr lang="en-MY" sz="2400" i="1" dirty="0">
                <a:solidFill>
                  <a:prstClr val="black"/>
                </a:solidFill>
                <a:latin typeface="Nunito" pitchFamily="2" charset="0"/>
              </a:rPr>
              <a:t>Nominal (Categorical data that does not have any meaningful order or ranking among its categories. Purely used to label or identify different entities)</a:t>
            </a:r>
          </a:p>
          <a:p>
            <a:pPr marL="1257300" lvl="2" indent="-342900">
              <a:buFont typeface="Arial" panose="020B0604020202020204" pitchFamily="34" charset="0"/>
              <a:buChar char="•"/>
              <a:defRPr/>
            </a:pPr>
            <a:r>
              <a:rPr kumimoji="0" lang="en-MY" sz="2400" b="0" i="1" u="none" strike="noStrike" kern="1200" cap="none" spc="0" normalizeH="0" baseline="0" noProof="0" dirty="0">
                <a:ln>
                  <a:noFill/>
                </a:ln>
                <a:solidFill>
                  <a:prstClr val="black"/>
                </a:solidFill>
                <a:effectLst/>
                <a:uLnTx/>
                <a:uFillTx/>
                <a:latin typeface="Nunito" pitchFamily="2" charset="0"/>
              </a:rPr>
              <a:t>Match ID</a:t>
            </a:r>
          </a:p>
        </p:txBody>
      </p:sp>
    </p:spTree>
    <p:extLst>
      <p:ext uri="{BB962C8B-B14F-4D97-AF65-F5344CB8AC3E}">
        <p14:creationId xmlns:p14="http://schemas.microsoft.com/office/powerpoint/2010/main" val="731198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22</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rPr>
              <a:t>Part 2: Data Analysis and Data Visualization</a:t>
            </a:r>
            <a:endParaRPr kumimoji="0" lang="en-MY"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sp>
        <p:nvSpPr>
          <p:cNvPr id="4" name="TextBox 3">
            <a:extLst>
              <a:ext uri="{FF2B5EF4-FFF2-40B4-BE49-F238E27FC236}">
                <a16:creationId xmlns:a16="http://schemas.microsoft.com/office/drawing/2014/main" id="{90733A89-4F09-D68D-5423-537281413784}"/>
              </a:ext>
            </a:extLst>
          </p:cNvPr>
          <p:cNvSpPr txBox="1"/>
          <p:nvPr/>
        </p:nvSpPr>
        <p:spPr>
          <a:xfrm>
            <a:off x="567134" y="2149722"/>
            <a:ext cx="10301211" cy="830997"/>
          </a:xfrm>
          <a:prstGeom prst="rect">
            <a:avLst/>
          </a:prstGeom>
          <a:noFill/>
        </p:spPr>
        <p:txBody>
          <a:bodyPr wrap="square" rtlCol="0">
            <a:spAutoFit/>
          </a:bodyPr>
          <a:lstStyle/>
          <a:p>
            <a:pPr>
              <a:defRPr/>
            </a:pPr>
            <a:r>
              <a:rPr lang="en-US" sz="2400" u="sng" dirty="0">
                <a:solidFill>
                  <a:prstClr val="black"/>
                </a:solidFill>
                <a:latin typeface="Nunito" pitchFamily="2" charset="0"/>
              </a:rPr>
              <a:t>Sample size</a:t>
            </a:r>
          </a:p>
          <a:p>
            <a:pPr marL="342900" indent="-342900">
              <a:buFont typeface="Arial" panose="020B0604020202020204" pitchFamily="34" charset="0"/>
              <a:buChar char="•"/>
              <a:defRPr/>
            </a:pPr>
            <a:r>
              <a:rPr kumimoji="0" lang="en-US" sz="2400" b="1" i="1" u="none" strike="noStrike" kern="1200" cap="none" spc="0" normalizeH="0" baseline="0" noProof="0" dirty="0">
                <a:ln>
                  <a:noFill/>
                </a:ln>
                <a:solidFill>
                  <a:prstClr val="black"/>
                </a:solidFill>
                <a:effectLst/>
                <a:uLnTx/>
                <a:uFillTx/>
                <a:latin typeface="Nunito" pitchFamily="2" charset="0"/>
              </a:rPr>
              <a:t>Size</a:t>
            </a:r>
            <a:r>
              <a:rPr kumimoji="0" lang="en-US" sz="2400" b="0" i="1" u="none" strike="noStrike" kern="1200" cap="none" spc="0" normalizeH="0" baseline="0" noProof="0" dirty="0">
                <a:ln>
                  <a:noFill/>
                </a:ln>
                <a:solidFill>
                  <a:prstClr val="black"/>
                </a:solidFill>
                <a:effectLst/>
                <a:uLnTx/>
                <a:uFillTx/>
                <a:latin typeface="Nunito" pitchFamily="2" charset="0"/>
              </a:rPr>
              <a:t>: 79 matches from group stages </a:t>
            </a:r>
            <a:r>
              <a:rPr lang="en-US" sz="2400" i="1" dirty="0">
                <a:solidFill>
                  <a:prstClr val="black"/>
                </a:solidFill>
                <a:latin typeface="Nunito" pitchFamily="2" charset="0"/>
              </a:rPr>
              <a:t>until </a:t>
            </a:r>
            <a:r>
              <a:rPr lang="en-US" sz="2400" i="1" dirty="0" err="1">
                <a:solidFill>
                  <a:prstClr val="black"/>
                </a:solidFill>
                <a:latin typeface="Nunito" pitchFamily="2" charset="0"/>
              </a:rPr>
              <a:t>Grandfinal</a:t>
            </a:r>
            <a:r>
              <a:rPr lang="en-US" sz="2400" i="1" dirty="0">
                <a:solidFill>
                  <a:prstClr val="black"/>
                </a:solidFill>
                <a:latin typeface="Nunito" pitchFamily="2" charset="0"/>
              </a:rPr>
              <a:t>.</a:t>
            </a:r>
            <a:endParaRPr kumimoji="0" lang="en-MY" sz="2400" b="0" i="1" u="none" strike="noStrike" kern="1200" cap="none" spc="0" normalizeH="0" baseline="0" noProof="0" dirty="0">
              <a:ln>
                <a:noFill/>
              </a:ln>
              <a:solidFill>
                <a:prstClr val="black"/>
              </a:solidFill>
              <a:effectLst/>
              <a:uLnTx/>
              <a:uFillTx/>
              <a:latin typeface="Nunito" pitchFamily="2" charset="0"/>
            </a:endParaRPr>
          </a:p>
        </p:txBody>
      </p:sp>
      <p:sp>
        <p:nvSpPr>
          <p:cNvPr id="5" name="TextBox 4">
            <a:extLst>
              <a:ext uri="{FF2B5EF4-FFF2-40B4-BE49-F238E27FC236}">
                <a16:creationId xmlns:a16="http://schemas.microsoft.com/office/drawing/2014/main" id="{F9E80F17-9A9C-D4F1-85CF-5DFA33850C5B}"/>
              </a:ext>
            </a:extLst>
          </p:cNvPr>
          <p:cNvSpPr txBox="1"/>
          <p:nvPr/>
        </p:nvSpPr>
        <p:spPr>
          <a:xfrm>
            <a:off x="564394" y="3417453"/>
            <a:ext cx="10301211" cy="1938992"/>
          </a:xfrm>
          <a:prstGeom prst="rect">
            <a:avLst/>
          </a:prstGeom>
          <a:noFill/>
        </p:spPr>
        <p:txBody>
          <a:bodyPr wrap="square" rtlCol="0">
            <a:spAutoFit/>
          </a:bodyPr>
          <a:lstStyle/>
          <a:p>
            <a:pPr>
              <a:defRPr/>
            </a:pPr>
            <a:r>
              <a:rPr lang="en-US" sz="2400" u="sng" dirty="0">
                <a:solidFill>
                  <a:prstClr val="black"/>
                </a:solidFill>
                <a:latin typeface="Nunito" pitchFamily="2" charset="0"/>
              </a:rPr>
              <a:t>Tools</a:t>
            </a:r>
          </a:p>
          <a:p>
            <a:pPr marL="342900" indent="-342900">
              <a:buFont typeface="Arial" panose="020B0604020202020204" pitchFamily="34" charset="0"/>
              <a:buChar char="•"/>
              <a:defRPr/>
            </a:pPr>
            <a:r>
              <a:rPr kumimoji="0" lang="en-US" sz="2400" b="1" i="1" u="none" strike="noStrike" kern="1200" cap="none" spc="0" normalizeH="0" baseline="0" noProof="0" dirty="0">
                <a:ln>
                  <a:noFill/>
                </a:ln>
                <a:solidFill>
                  <a:prstClr val="black"/>
                </a:solidFill>
                <a:effectLst/>
                <a:uLnTx/>
                <a:uFillTx/>
                <a:latin typeface="Nunito" pitchFamily="2" charset="0"/>
              </a:rPr>
              <a:t>Python Libraries</a:t>
            </a:r>
          </a:p>
          <a:p>
            <a:pPr marL="800100" lvl="1" indent="-342900">
              <a:buFont typeface="Arial" panose="020B0604020202020204" pitchFamily="34" charset="0"/>
              <a:buChar char="•"/>
              <a:defRPr/>
            </a:pPr>
            <a:r>
              <a:rPr lang="en-US" sz="2400" i="1" dirty="0">
                <a:solidFill>
                  <a:prstClr val="black"/>
                </a:solidFill>
                <a:latin typeface="Nunito" pitchFamily="2" charset="0"/>
              </a:rPr>
              <a:t>Pandas</a:t>
            </a:r>
          </a:p>
          <a:p>
            <a:pPr marL="800100" lvl="1" indent="-342900">
              <a:buFont typeface="Arial" panose="020B0604020202020204" pitchFamily="34" charset="0"/>
              <a:buChar char="•"/>
              <a:defRPr/>
            </a:pPr>
            <a:r>
              <a:rPr kumimoji="0" lang="en-US" sz="2400" b="0" i="1" u="none" strike="noStrike" kern="1200" cap="none" spc="0" normalizeH="0" baseline="0" noProof="0" dirty="0">
                <a:ln>
                  <a:noFill/>
                </a:ln>
                <a:solidFill>
                  <a:prstClr val="black"/>
                </a:solidFill>
                <a:effectLst/>
                <a:uLnTx/>
                <a:uFillTx/>
                <a:latin typeface="Nunito" pitchFamily="2" charset="0"/>
              </a:rPr>
              <a:t>Matplotlib</a:t>
            </a:r>
          </a:p>
          <a:p>
            <a:pPr marL="800100" lvl="1" indent="-342900">
              <a:buFont typeface="Arial" panose="020B0604020202020204" pitchFamily="34" charset="0"/>
              <a:buChar char="•"/>
              <a:defRPr/>
            </a:pPr>
            <a:r>
              <a:rPr lang="en-US" sz="2400" i="1" dirty="0">
                <a:solidFill>
                  <a:prstClr val="black"/>
                </a:solidFill>
                <a:latin typeface="Nunito" pitchFamily="2" charset="0"/>
              </a:rPr>
              <a:t>Seaborn</a:t>
            </a:r>
            <a:endParaRPr kumimoji="0" lang="en-MY" sz="2400" b="0" i="1" u="none" strike="noStrike" kern="1200" cap="none" spc="0" normalizeH="0" baseline="0" noProof="0" dirty="0">
              <a:ln>
                <a:noFill/>
              </a:ln>
              <a:solidFill>
                <a:prstClr val="black"/>
              </a:solidFill>
              <a:effectLst/>
              <a:uLnTx/>
              <a:uFillTx/>
              <a:latin typeface="Nunito" pitchFamily="2" charset="0"/>
            </a:endParaRPr>
          </a:p>
        </p:txBody>
      </p:sp>
      <p:pic>
        <p:nvPicPr>
          <p:cNvPr id="7" name="Picture 6" descr="A blue and black text&#10;&#10;Description automatically generated">
            <a:extLst>
              <a:ext uri="{FF2B5EF4-FFF2-40B4-BE49-F238E27FC236}">
                <a16:creationId xmlns:a16="http://schemas.microsoft.com/office/drawing/2014/main" id="{025F8148-0581-20BD-C5AB-00531C7A3B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0845" y="5909980"/>
            <a:ext cx="2841106" cy="1150930"/>
          </a:xfrm>
          <a:prstGeom prst="rect">
            <a:avLst/>
          </a:prstGeom>
        </p:spPr>
      </p:pic>
      <p:pic>
        <p:nvPicPr>
          <p:cNvPr id="11" name="Picture 10" descr="A blue and white logo&#10;&#10;Description automatically generated">
            <a:extLst>
              <a:ext uri="{FF2B5EF4-FFF2-40B4-BE49-F238E27FC236}">
                <a16:creationId xmlns:a16="http://schemas.microsoft.com/office/drawing/2014/main" id="{1B361AE0-8C51-2F27-2386-0859E1551D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4" y="5916146"/>
            <a:ext cx="4000500" cy="1143000"/>
          </a:xfrm>
          <a:prstGeom prst="rect">
            <a:avLst/>
          </a:prstGeom>
        </p:spPr>
      </p:pic>
      <p:pic>
        <p:nvPicPr>
          <p:cNvPr id="15" name="Picture 14" descr="A colorful circular logo with blue text&#10;&#10;Description automatically generated with medium confidence">
            <a:extLst>
              <a:ext uri="{FF2B5EF4-FFF2-40B4-BE49-F238E27FC236}">
                <a16:creationId xmlns:a16="http://schemas.microsoft.com/office/drawing/2014/main" id="{98B6D508-0235-8C17-9304-A664FBBC97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7387" y="7272641"/>
            <a:ext cx="3282148" cy="1938992"/>
          </a:xfrm>
          <a:prstGeom prst="rect">
            <a:avLst/>
          </a:prstGeom>
        </p:spPr>
      </p:pic>
    </p:spTree>
    <p:extLst>
      <p:ext uri="{BB962C8B-B14F-4D97-AF65-F5344CB8AC3E}">
        <p14:creationId xmlns:p14="http://schemas.microsoft.com/office/powerpoint/2010/main" val="4081264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23</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rPr>
              <a:t>Part 2: Data Analysis and Data Visualization</a:t>
            </a:r>
            <a:endParaRPr kumimoji="0" lang="en-MY"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sp>
        <p:nvSpPr>
          <p:cNvPr id="4" name="TextBox 3">
            <a:extLst>
              <a:ext uri="{FF2B5EF4-FFF2-40B4-BE49-F238E27FC236}">
                <a16:creationId xmlns:a16="http://schemas.microsoft.com/office/drawing/2014/main" id="{2F21B71D-3D6D-C2B5-52E1-F112BC59CAE8}"/>
              </a:ext>
            </a:extLst>
          </p:cNvPr>
          <p:cNvSpPr txBox="1"/>
          <p:nvPr/>
        </p:nvSpPr>
        <p:spPr>
          <a:xfrm>
            <a:off x="567134" y="2149722"/>
            <a:ext cx="10301211" cy="461665"/>
          </a:xfrm>
          <a:prstGeom prst="rect">
            <a:avLst/>
          </a:prstGeom>
          <a:noFill/>
        </p:spPr>
        <p:txBody>
          <a:bodyPr wrap="square" rtlCol="0">
            <a:spAutoFit/>
          </a:bodyPr>
          <a:lstStyle/>
          <a:p>
            <a:pPr>
              <a:defRPr/>
            </a:pPr>
            <a:r>
              <a:rPr lang="en-US" sz="2400" u="sng" dirty="0">
                <a:solidFill>
                  <a:prstClr val="black"/>
                </a:solidFill>
                <a:latin typeface="Nunito" pitchFamily="2" charset="0"/>
              </a:rPr>
              <a:t>Frequency Analysis: Top 10 Hero Ban</a:t>
            </a:r>
          </a:p>
        </p:txBody>
      </p:sp>
      <p:pic>
        <p:nvPicPr>
          <p:cNvPr id="9" name="Picture 8">
            <a:extLst>
              <a:ext uri="{FF2B5EF4-FFF2-40B4-BE49-F238E27FC236}">
                <a16:creationId xmlns:a16="http://schemas.microsoft.com/office/drawing/2014/main" id="{A495FA32-26C6-01B8-590C-27246EE02408}"/>
              </a:ext>
            </a:extLst>
          </p:cNvPr>
          <p:cNvPicPr>
            <a:picLocks noChangeAspect="1"/>
          </p:cNvPicPr>
          <p:nvPr/>
        </p:nvPicPr>
        <p:blipFill>
          <a:blip r:embed="rId5"/>
          <a:stretch>
            <a:fillRect/>
          </a:stretch>
        </p:blipFill>
        <p:spPr>
          <a:xfrm>
            <a:off x="507000" y="2980719"/>
            <a:ext cx="10416000" cy="8695397"/>
          </a:xfrm>
          <a:prstGeom prst="rect">
            <a:avLst/>
          </a:prstGeom>
          <a:ln>
            <a:solidFill>
              <a:schemeClr val="tx1"/>
            </a:solidFill>
          </a:ln>
        </p:spPr>
      </p:pic>
    </p:spTree>
    <p:extLst>
      <p:ext uri="{BB962C8B-B14F-4D97-AF65-F5344CB8AC3E}">
        <p14:creationId xmlns:p14="http://schemas.microsoft.com/office/powerpoint/2010/main" val="3991893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24</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rPr>
              <a:t>Part 2: Data Analysis and Data Visualization</a:t>
            </a:r>
            <a:endParaRPr kumimoji="0" lang="en-MY"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pic>
        <p:nvPicPr>
          <p:cNvPr id="5" name="Picture 4">
            <a:extLst>
              <a:ext uri="{FF2B5EF4-FFF2-40B4-BE49-F238E27FC236}">
                <a16:creationId xmlns:a16="http://schemas.microsoft.com/office/drawing/2014/main" id="{37EC588F-EB57-CC0D-B6C9-A0436D8080AB}"/>
              </a:ext>
            </a:extLst>
          </p:cNvPr>
          <p:cNvPicPr>
            <a:picLocks noChangeAspect="1"/>
          </p:cNvPicPr>
          <p:nvPr/>
        </p:nvPicPr>
        <p:blipFill>
          <a:blip r:embed="rId5"/>
          <a:stretch>
            <a:fillRect/>
          </a:stretch>
        </p:blipFill>
        <p:spPr>
          <a:xfrm>
            <a:off x="663043" y="3048121"/>
            <a:ext cx="10103914" cy="4976207"/>
          </a:xfrm>
          <a:prstGeom prst="rect">
            <a:avLst/>
          </a:prstGeom>
          <a:ln>
            <a:solidFill>
              <a:schemeClr val="tx1"/>
            </a:solidFill>
          </a:ln>
        </p:spPr>
      </p:pic>
      <p:sp>
        <p:nvSpPr>
          <p:cNvPr id="9" name="TextBox 8">
            <a:extLst>
              <a:ext uri="{FF2B5EF4-FFF2-40B4-BE49-F238E27FC236}">
                <a16:creationId xmlns:a16="http://schemas.microsoft.com/office/drawing/2014/main" id="{E4352DC0-D2D1-10CD-D443-2E205C685688}"/>
              </a:ext>
            </a:extLst>
          </p:cNvPr>
          <p:cNvSpPr txBox="1"/>
          <p:nvPr/>
        </p:nvSpPr>
        <p:spPr>
          <a:xfrm>
            <a:off x="564394" y="8446823"/>
            <a:ext cx="10301211" cy="1015663"/>
          </a:xfrm>
          <a:prstGeom prst="rect">
            <a:avLst/>
          </a:prstGeom>
          <a:noFill/>
        </p:spPr>
        <p:txBody>
          <a:bodyPr wrap="square" rtlCol="0">
            <a:spAutoFit/>
          </a:bodyPr>
          <a:lstStyle/>
          <a:p>
            <a:pPr>
              <a:defRPr/>
            </a:pPr>
            <a:r>
              <a:rPr kumimoji="0" lang="en-US" sz="2000" b="1" i="1" u="none" strike="noStrike" kern="1200" cap="none" spc="0" normalizeH="0" baseline="0" noProof="0" dirty="0">
                <a:ln>
                  <a:noFill/>
                </a:ln>
                <a:solidFill>
                  <a:prstClr val="black"/>
                </a:solidFill>
                <a:effectLst/>
                <a:uLnTx/>
                <a:uFillTx/>
                <a:latin typeface="Nunito" pitchFamily="2" charset="0"/>
              </a:rPr>
              <a:t>Chip</a:t>
            </a:r>
            <a:r>
              <a:rPr kumimoji="0" lang="en-US" sz="2000" b="0" i="1" u="none" strike="noStrike" kern="1200" cap="none" spc="0" normalizeH="0" baseline="0" noProof="0" dirty="0">
                <a:ln>
                  <a:noFill/>
                </a:ln>
                <a:solidFill>
                  <a:prstClr val="black"/>
                </a:solidFill>
                <a:effectLst/>
                <a:uLnTx/>
                <a:uFillTx/>
                <a:latin typeface="Nunito" pitchFamily="2" charset="0"/>
              </a:rPr>
              <a:t> is the most banned heroes because of its unique</a:t>
            </a:r>
            <a:r>
              <a:rPr lang="en-US" sz="2000" i="1" dirty="0">
                <a:solidFill>
                  <a:prstClr val="black"/>
                </a:solidFill>
                <a:latin typeface="Nunito" pitchFamily="2" charset="0"/>
              </a:rPr>
              <a:t> ability that can suddenly open portal anywhere around the map close to the enemy hero. This ability can cause chaos and disturb enemy plan to do any proper team fight.</a:t>
            </a:r>
          </a:p>
        </p:txBody>
      </p:sp>
      <p:sp>
        <p:nvSpPr>
          <p:cNvPr id="11" name="TextBox 10">
            <a:extLst>
              <a:ext uri="{FF2B5EF4-FFF2-40B4-BE49-F238E27FC236}">
                <a16:creationId xmlns:a16="http://schemas.microsoft.com/office/drawing/2014/main" id="{5B150A8D-6BA1-10A3-C14F-E569474C76E0}"/>
              </a:ext>
            </a:extLst>
          </p:cNvPr>
          <p:cNvSpPr txBox="1"/>
          <p:nvPr/>
        </p:nvSpPr>
        <p:spPr>
          <a:xfrm>
            <a:off x="564394" y="9663804"/>
            <a:ext cx="10301211" cy="1015663"/>
          </a:xfrm>
          <a:prstGeom prst="rect">
            <a:avLst/>
          </a:prstGeom>
          <a:noFill/>
        </p:spPr>
        <p:txBody>
          <a:bodyPr wrap="square" rtlCol="0">
            <a:spAutoFit/>
          </a:bodyPr>
          <a:lstStyle/>
          <a:p>
            <a:pPr>
              <a:defRPr/>
            </a:pPr>
            <a:r>
              <a:rPr kumimoji="0" lang="en-US" sz="2000" b="1" i="1" u="none" strike="noStrike" kern="1200" cap="none" spc="0" normalizeH="0" baseline="0" noProof="0" dirty="0">
                <a:ln>
                  <a:noFill/>
                </a:ln>
                <a:solidFill>
                  <a:prstClr val="black"/>
                </a:solidFill>
                <a:effectLst/>
                <a:uLnTx/>
                <a:uFillTx/>
                <a:latin typeface="Nunito" pitchFamily="2" charset="0"/>
              </a:rPr>
              <a:t>Angela</a:t>
            </a:r>
            <a:r>
              <a:rPr kumimoji="0" lang="en-US" sz="2000" b="0" i="1" u="none" strike="noStrike" kern="1200" cap="none" spc="0" normalizeH="0" baseline="0" noProof="0" dirty="0">
                <a:ln>
                  <a:noFill/>
                </a:ln>
                <a:solidFill>
                  <a:prstClr val="black"/>
                </a:solidFill>
                <a:effectLst/>
                <a:uLnTx/>
                <a:uFillTx/>
                <a:latin typeface="Nunito" pitchFamily="2" charset="0"/>
              </a:rPr>
              <a:t> is the hero with </a:t>
            </a:r>
            <a:r>
              <a:rPr lang="en-US" sz="2000" i="1" dirty="0">
                <a:latin typeface="Nunito" pitchFamily="2" charset="0"/>
              </a:rPr>
              <a:t>her unique support abilities. She can heal allies, bind enemies with her puppet strings, and teleport to any teammate, providing crucial assistance in fights. Her versatility and impact on team dynamics make her a priority ban.</a:t>
            </a:r>
            <a:endParaRPr lang="en-US" sz="2000" i="1" dirty="0">
              <a:solidFill>
                <a:prstClr val="black"/>
              </a:solidFill>
              <a:latin typeface="Nunito" pitchFamily="2" charset="0"/>
            </a:endParaRPr>
          </a:p>
        </p:txBody>
      </p:sp>
      <p:sp>
        <p:nvSpPr>
          <p:cNvPr id="4" name="TextBox 3">
            <a:extLst>
              <a:ext uri="{FF2B5EF4-FFF2-40B4-BE49-F238E27FC236}">
                <a16:creationId xmlns:a16="http://schemas.microsoft.com/office/drawing/2014/main" id="{2FBEABA0-0373-BB3F-C7CF-D20BB7950FC4}"/>
              </a:ext>
            </a:extLst>
          </p:cNvPr>
          <p:cNvSpPr txBox="1"/>
          <p:nvPr/>
        </p:nvSpPr>
        <p:spPr>
          <a:xfrm>
            <a:off x="567134" y="2149722"/>
            <a:ext cx="10301211" cy="461665"/>
          </a:xfrm>
          <a:prstGeom prst="rect">
            <a:avLst/>
          </a:prstGeom>
          <a:noFill/>
        </p:spPr>
        <p:txBody>
          <a:bodyPr wrap="square" rtlCol="0">
            <a:spAutoFit/>
          </a:bodyPr>
          <a:lstStyle/>
          <a:p>
            <a:pPr>
              <a:defRPr/>
            </a:pPr>
            <a:r>
              <a:rPr lang="en-US" sz="2400" u="sng" dirty="0">
                <a:solidFill>
                  <a:prstClr val="black"/>
                </a:solidFill>
                <a:latin typeface="Nunito" pitchFamily="2" charset="0"/>
              </a:rPr>
              <a:t>Frequency Analysis: Top 10 Hero Ban</a:t>
            </a:r>
          </a:p>
        </p:txBody>
      </p:sp>
      <p:sp>
        <p:nvSpPr>
          <p:cNvPr id="6" name="TextBox 5">
            <a:extLst>
              <a:ext uri="{FF2B5EF4-FFF2-40B4-BE49-F238E27FC236}">
                <a16:creationId xmlns:a16="http://schemas.microsoft.com/office/drawing/2014/main" id="{DC11898B-B701-3AA8-CA08-B1357F820E7B}"/>
              </a:ext>
            </a:extLst>
          </p:cNvPr>
          <p:cNvSpPr txBox="1"/>
          <p:nvPr/>
        </p:nvSpPr>
        <p:spPr>
          <a:xfrm>
            <a:off x="564394" y="10965778"/>
            <a:ext cx="10301211" cy="1015663"/>
          </a:xfrm>
          <a:prstGeom prst="rect">
            <a:avLst/>
          </a:prstGeom>
          <a:noFill/>
        </p:spPr>
        <p:txBody>
          <a:bodyPr wrap="square" rtlCol="0">
            <a:spAutoFit/>
          </a:bodyPr>
          <a:lstStyle/>
          <a:p>
            <a:pPr>
              <a:defRPr/>
            </a:pPr>
            <a:r>
              <a:rPr lang="en-US" sz="2000" b="1" i="1" dirty="0">
                <a:latin typeface="Nunito" pitchFamily="2" charset="0"/>
              </a:rPr>
              <a:t>Luo Yi </a:t>
            </a:r>
            <a:r>
              <a:rPr lang="en-US" sz="2000" i="1" dirty="0">
                <a:latin typeface="Nunito" pitchFamily="2" charset="0"/>
              </a:rPr>
              <a:t>have powerful crowd control abilities and game-changing ultimate. She can teleport her team across the map, enabling surprise attacks or escapes. Her skills can disrupt enemy formations, making her a significant threat in strategic gameplay.</a:t>
            </a:r>
            <a:endParaRPr lang="en-US" sz="2000" i="1" dirty="0">
              <a:solidFill>
                <a:prstClr val="black"/>
              </a:solidFill>
              <a:latin typeface="Nunito" pitchFamily="2" charset="0"/>
            </a:endParaRPr>
          </a:p>
        </p:txBody>
      </p:sp>
    </p:spTree>
    <p:extLst>
      <p:ext uri="{BB962C8B-B14F-4D97-AF65-F5344CB8AC3E}">
        <p14:creationId xmlns:p14="http://schemas.microsoft.com/office/powerpoint/2010/main" val="2086299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25</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rPr>
              <a:t>Part 2: Data Analysis and Data Visualization</a:t>
            </a:r>
            <a:endParaRPr kumimoji="0" lang="en-MY"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pic>
        <p:nvPicPr>
          <p:cNvPr id="7" name="Picture 6">
            <a:extLst>
              <a:ext uri="{FF2B5EF4-FFF2-40B4-BE49-F238E27FC236}">
                <a16:creationId xmlns:a16="http://schemas.microsoft.com/office/drawing/2014/main" id="{A4BA2501-740C-2D9F-493D-BC0781697095}"/>
              </a:ext>
            </a:extLst>
          </p:cNvPr>
          <p:cNvPicPr>
            <a:picLocks noChangeAspect="1"/>
          </p:cNvPicPr>
          <p:nvPr/>
        </p:nvPicPr>
        <p:blipFill>
          <a:blip r:embed="rId5"/>
          <a:stretch>
            <a:fillRect/>
          </a:stretch>
        </p:blipFill>
        <p:spPr>
          <a:xfrm>
            <a:off x="567134" y="3048121"/>
            <a:ext cx="10199823" cy="5052799"/>
          </a:xfrm>
          <a:prstGeom prst="rect">
            <a:avLst/>
          </a:prstGeom>
          <a:ln>
            <a:solidFill>
              <a:schemeClr val="tx1"/>
            </a:solidFill>
          </a:ln>
        </p:spPr>
      </p:pic>
      <p:sp>
        <p:nvSpPr>
          <p:cNvPr id="4" name="TextBox 3">
            <a:extLst>
              <a:ext uri="{FF2B5EF4-FFF2-40B4-BE49-F238E27FC236}">
                <a16:creationId xmlns:a16="http://schemas.microsoft.com/office/drawing/2014/main" id="{01FB5DD1-6B47-5371-D1E0-6F70C0619867}"/>
              </a:ext>
            </a:extLst>
          </p:cNvPr>
          <p:cNvSpPr txBox="1"/>
          <p:nvPr/>
        </p:nvSpPr>
        <p:spPr>
          <a:xfrm>
            <a:off x="567134" y="2149722"/>
            <a:ext cx="10301211" cy="461665"/>
          </a:xfrm>
          <a:prstGeom prst="rect">
            <a:avLst/>
          </a:prstGeom>
          <a:noFill/>
        </p:spPr>
        <p:txBody>
          <a:bodyPr wrap="square" rtlCol="0">
            <a:spAutoFit/>
          </a:bodyPr>
          <a:lstStyle/>
          <a:p>
            <a:pPr>
              <a:defRPr/>
            </a:pPr>
            <a:r>
              <a:rPr lang="en-US" sz="2400" u="sng" dirty="0">
                <a:solidFill>
                  <a:prstClr val="black"/>
                </a:solidFill>
                <a:latin typeface="Nunito" pitchFamily="2" charset="0"/>
              </a:rPr>
              <a:t>Frequency Analysis: Top 10 Hero Picks</a:t>
            </a:r>
          </a:p>
        </p:txBody>
      </p:sp>
      <p:sp>
        <p:nvSpPr>
          <p:cNvPr id="5" name="TextBox 4">
            <a:extLst>
              <a:ext uri="{FF2B5EF4-FFF2-40B4-BE49-F238E27FC236}">
                <a16:creationId xmlns:a16="http://schemas.microsoft.com/office/drawing/2014/main" id="{6300ADB9-1EEF-F32F-6379-5C6993584FF0}"/>
              </a:ext>
            </a:extLst>
          </p:cNvPr>
          <p:cNvSpPr txBox="1"/>
          <p:nvPr/>
        </p:nvSpPr>
        <p:spPr>
          <a:xfrm>
            <a:off x="564394" y="8446823"/>
            <a:ext cx="10301211" cy="1323439"/>
          </a:xfrm>
          <a:prstGeom prst="rect">
            <a:avLst/>
          </a:prstGeom>
          <a:noFill/>
        </p:spPr>
        <p:txBody>
          <a:bodyPr wrap="square" rtlCol="0">
            <a:spAutoFit/>
          </a:bodyPr>
          <a:lstStyle/>
          <a:p>
            <a:pPr>
              <a:defRPr/>
            </a:pPr>
            <a:r>
              <a:rPr kumimoji="0" lang="en-US" sz="2000" b="1" i="1" u="none" strike="noStrike" kern="1200" cap="none" spc="0" normalizeH="0" baseline="0" noProof="0" dirty="0">
                <a:ln>
                  <a:noFill/>
                </a:ln>
                <a:solidFill>
                  <a:prstClr val="black"/>
                </a:solidFill>
                <a:effectLst/>
                <a:uLnTx/>
                <a:uFillTx/>
                <a:latin typeface="Nunito" pitchFamily="2" charset="0"/>
              </a:rPr>
              <a:t>Roger </a:t>
            </a:r>
            <a:r>
              <a:rPr kumimoji="0" lang="en-US" sz="2000" i="1" u="none" strike="noStrike" kern="1200" cap="none" spc="0" normalizeH="0" baseline="0" noProof="0" dirty="0">
                <a:ln>
                  <a:noFill/>
                </a:ln>
                <a:solidFill>
                  <a:prstClr val="black"/>
                </a:solidFill>
                <a:effectLst/>
                <a:uLnTx/>
                <a:uFillTx/>
                <a:latin typeface="Nunito" pitchFamily="2" charset="0"/>
              </a:rPr>
              <a:t>is the most picked heroes because </a:t>
            </a:r>
            <a:r>
              <a:rPr lang="en-US" sz="2000" i="1" dirty="0">
                <a:latin typeface="Nunito" pitchFamily="2" charset="0"/>
              </a:rPr>
              <a:t>of his versatile dual forms. He can switch between a ranged marksman and a melee fighter, adapting to various combat situations. His high damage output, mobility, and lifesteal make him a formidable and flexible choice in battles.</a:t>
            </a:r>
            <a:endParaRPr lang="en-US" sz="2000" i="1" dirty="0">
              <a:solidFill>
                <a:prstClr val="black"/>
              </a:solidFill>
              <a:latin typeface="Nunito" pitchFamily="2" charset="0"/>
            </a:endParaRPr>
          </a:p>
        </p:txBody>
      </p:sp>
      <p:sp>
        <p:nvSpPr>
          <p:cNvPr id="6" name="TextBox 5">
            <a:extLst>
              <a:ext uri="{FF2B5EF4-FFF2-40B4-BE49-F238E27FC236}">
                <a16:creationId xmlns:a16="http://schemas.microsoft.com/office/drawing/2014/main" id="{2D5D1298-C013-4B2D-C78C-8A65FA6FA008}"/>
              </a:ext>
            </a:extLst>
          </p:cNvPr>
          <p:cNvSpPr txBox="1"/>
          <p:nvPr/>
        </p:nvSpPr>
        <p:spPr>
          <a:xfrm>
            <a:off x="564393" y="9947312"/>
            <a:ext cx="10301211" cy="1015663"/>
          </a:xfrm>
          <a:prstGeom prst="rect">
            <a:avLst/>
          </a:prstGeom>
          <a:noFill/>
        </p:spPr>
        <p:txBody>
          <a:bodyPr wrap="square" rtlCol="0">
            <a:spAutoFit/>
          </a:bodyPr>
          <a:lstStyle/>
          <a:p>
            <a:pPr>
              <a:defRPr/>
            </a:pPr>
            <a:r>
              <a:rPr lang="en-US" sz="2000" b="1" i="1" dirty="0">
                <a:latin typeface="Nunito" pitchFamily="2" charset="0"/>
              </a:rPr>
              <a:t>Valentina</a:t>
            </a:r>
            <a:r>
              <a:rPr lang="en-US" sz="2000" i="1" dirty="0">
                <a:latin typeface="Nunito" pitchFamily="2" charset="0"/>
              </a:rPr>
              <a:t> is the hero with her unique ability to copy an enemy's ultimate skill. This versatility allows her to adapt to various situations and turn the tide of battle. Her strong burst damage and crowd control make her a valuable asset in any team composition.</a:t>
            </a:r>
            <a:endParaRPr lang="en-US" sz="2000" i="1" dirty="0">
              <a:solidFill>
                <a:prstClr val="black"/>
              </a:solidFill>
              <a:latin typeface="Nunito" pitchFamily="2" charset="0"/>
            </a:endParaRPr>
          </a:p>
        </p:txBody>
      </p:sp>
      <p:sp>
        <p:nvSpPr>
          <p:cNvPr id="9" name="TextBox 8">
            <a:extLst>
              <a:ext uri="{FF2B5EF4-FFF2-40B4-BE49-F238E27FC236}">
                <a16:creationId xmlns:a16="http://schemas.microsoft.com/office/drawing/2014/main" id="{06B8339A-9FB7-FB2A-F82D-ADEE0D884905}"/>
              </a:ext>
            </a:extLst>
          </p:cNvPr>
          <p:cNvSpPr txBox="1"/>
          <p:nvPr/>
        </p:nvSpPr>
        <p:spPr>
          <a:xfrm>
            <a:off x="564393" y="11135652"/>
            <a:ext cx="10301211" cy="1323439"/>
          </a:xfrm>
          <a:prstGeom prst="rect">
            <a:avLst/>
          </a:prstGeom>
          <a:noFill/>
        </p:spPr>
        <p:txBody>
          <a:bodyPr wrap="square" rtlCol="0">
            <a:spAutoFit/>
          </a:bodyPr>
          <a:lstStyle/>
          <a:p>
            <a:r>
              <a:rPr lang="en-US" sz="2000" b="1" i="1" dirty="0">
                <a:latin typeface="Nunito" pitchFamily="2" charset="0"/>
              </a:rPr>
              <a:t>Terizla</a:t>
            </a:r>
            <a:r>
              <a:rPr lang="en-US" sz="2000" i="1" dirty="0">
                <a:latin typeface="Nunito" pitchFamily="2" charset="0"/>
              </a:rPr>
              <a:t> have powerful area-of-effect damage and crowd control abilities. His resilience in battle and ability to initiate team fights make him a formidable frontliner. Terizla's skills can significantly disrupt enemy formations, making him a strategic choice for many teams.</a:t>
            </a:r>
          </a:p>
        </p:txBody>
      </p:sp>
    </p:spTree>
    <p:extLst>
      <p:ext uri="{BB962C8B-B14F-4D97-AF65-F5344CB8AC3E}">
        <p14:creationId xmlns:p14="http://schemas.microsoft.com/office/powerpoint/2010/main" val="13663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26</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rPr>
              <a:t>Part 2: Data Analysis and Data Visualization</a:t>
            </a:r>
            <a:endParaRPr kumimoji="0" lang="en-MY"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3">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09660" y="12127144"/>
            <a:ext cx="818762" cy="818762"/>
          </a:xfrm>
          <a:prstGeom prst="rect">
            <a:avLst/>
          </a:prstGeom>
        </p:spPr>
      </p:pic>
      <p:pic>
        <p:nvPicPr>
          <p:cNvPr id="5" name="Picture 4">
            <a:extLst>
              <a:ext uri="{FF2B5EF4-FFF2-40B4-BE49-F238E27FC236}">
                <a16:creationId xmlns:a16="http://schemas.microsoft.com/office/drawing/2014/main" id="{FA81C7D8-F041-35A9-58E4-4DADDAB01379}"/>
              </a:ext>
            </a:extLst>
          </p:cNvPr>
          <p:cNvPicPr>
            <a:picLocks noChangeAspect="1"/>
          </p:cNvPicPr>
          <p:nvPr/>
        </p:nvPicPr>
        <p:blipFill>
          <a:blip r:embed="rId6"/>
          <a:stretch>
            <a:fillRect/>
          </a:stretch>
        </p:blipFill>
        <p:spPr>
          <a:xfrm>
            <a:off x="484356" y="3048699"/>
            <a:ext cx="10461288" cy="6965158"/>
          </a:xfrm>
          <a:prstGeom prst="rect">
            <a:avLst/>
          </a:prstGeom>
          <a:ln>
            <a:solidFill>
              <a:schemeClr val="tx1"/>
            </a:solidFill>
          </a:ln>
        </p:spPr>
      </p:pic>
      <p:sp>
        <p:nvSpPr>
          <p:cNvPr id="6" name="TextBox 5">
            <a:extLst>
              <a:ext uri="{FF2B5EF4-FFF2-40B4-BE49-F238E27FC236}">
                <a16:creationId xmlns:a16="http://schemas.microsoft.com/office/drawing/2014/main" id="{20489FDE-0772-E735-E019-60AE7C04CAA5}"/>
              </a:ext>
            </a:extLst>
          </p:cNvPr>
          <p:cNvSpPr txBox="1"/>
          <p:nvPr/>
        </p:nvSpPr>
        <p:spPr>
          <a:xfrm>
            <a:off x="567134" y="2149722"/>
            <a:ext cx="10301211" cy="461665"/>
          </a:xfrm>
          <a:prstGeom prst="rect">
            <a:avLst/>
          </a:prstGeom>
          <a:noFill/>
        </p:spPr>
        <p:txBody>
          <a:bodyPr wrap="square" rtlCol="0">
            <a:spAutoFit/>
          </a:bodyPr>
          <a:lstStyle/>
          <a:p>
            <a:pPr>
              <a:defRPr/>
            </a:pPr>
            <a:r>
              <a:rPr lang="en-US" sz="2400" u="sng" dirty="0">
                <a:solidFill>
                  <a:prstClr val="black"/>
                </a:solidFill>
                <a:latin typeface="Nunito" pitchFamily="2" charset="0"/>
              </a:rPr>
              <a:t>Number of Team Win at Blue or Red Side</a:t>
            </a:r>
          </a:p>
        </p:txBody>
      </p:sp>
    </p:spTree>
    <p:extLst>
      <p:ext uri="{BB962C8B-B14F-4D97-AF65-F5344CB8AC3E}">
        <p14:creationId xmlns:p14="http://schemas.microsoft.com/office/powerpoint/2010/main" val="866864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27</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rPr>
              <a:t>Part 2: Data Analysis and Data Visualization</a:t>
            </a:r>
            <a:endParaRPr kumimoji="0" lang="en-MY"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sp>
        <p:nvSpPr>
          <p:cNvPr id="4" name="TextBox 3">
            <a:extLst>
              <a:ext uri="{FF2B5EF4-FFF2-40B4-BE49-F238E27FC236}">
                <a16:creationId xmlns:a16="http://schemas.microsoft.com/office/drawing/2014/main" id="{A44917A7-F0D1-B68B-9A17-EBC3F4650EDF}"/>
              </a:ext>
            </a:extLst>
          </p:cNvPr>
          <p:cNvSpPr txBox="1"/>
          <p:nvPr/>
        </p:nvSpPr>
        <p:spPr>
          <a:xfrm>
            <a:off x="567134" y="2149722"/>
            <a:ext cx="10301211" cy="461665"/>
          </a:xfrm>
          <a:prstGeom prst="rect">
            <a:avLst/>
          </a:prstGeom>
          <a:noFill/>
        </p:spPr>
        <p:txBody>
          <a:bodyPr wrap="square" rtlCol="0">
            <a:spAutoFit/>
          </a:bodyPr>
          <a:lstStyle/>
          <a:p>
            <a:pPr>
              <a:defRPr/>
            </a:pPr>
            <a:r>
              <a:rPr lang="en-US" sz="2400" u="sng" dirty="0">
                <a:solidFill>
                  <a:prstClr val="black"/>
                </a:solidFill>
                <a:latin typeface="Nunito" pitchFamily="2" charset="0"/>
              </a:rPr>
              <a:t>Number of Team Win at Blue or Red Side</a:t>
            </a:r>
          </a:p>
        </p:txBody>
      </p:sp>
      <p:pic>
        <p:nvPicPr>
          <p:cNvPr id="6" name="Picture 5">
            <a:extLst>
              <a:ext uri="{FF2B5EF4-FFF2-40B4-BE49-F238E27FC236}">
                <a16:creationId xmlns:a16="http://schemas.microsoft.com/office/drawing/2014/main" id="{7C548D34-6D29-0E64-8605-738DA8B4D443}"/>
              </a:ext>
            </a:extLst>
          </p:cNvPr>
          <p:cNvPicPr>
            <a:picLocks noChangeAspect="1"/>
          </p:cNvPicPr>
          <p:nvPr/>
        </p:nvPicPr>
        <p:blipFill>
          <a:blip r:embed="rId5"/>
          <a:stretch>
            <a:fillRect/>
          </a:stretch>
        </p:blipFill>
        <p:spPr>
          <a:xfrm>
            <a:off x="567134" y="3048121"/>
            <a:ext cx="10301211" cy="6034625"/>
          </a:xfrm>
          <a:prstGeom prst="rect">
            <a:avLst/>
          </a:prstGeom>
          <a:ln>
            <a:solidFill>
              <a:schemeClr val="tx1"/>
            </a:solidFill>
          </a:ln>
        </p:spPr>
      </p:pic>
      <p:sp>
        <p:nvSpPr>
          <p:cNvPr id="7" name="TextBox 6">
            <a:extLst>
              <a:ext uri="{FF2B5EF4-FFF2-40B4-BE49-F238E27FC236}">
                <a16:creationId xmlns:a16="http://schemas.microsoft.com/office/drawing/2014/main" id="{7C22B08C-1E02-95E0-0C87-A47B5C6B0312}"/>
              </a:ext>
            </a:extLst>
          </p:cNvPr>
          <p:cNvSpPr txBox="1"/>
          <p:nvPr/>
        </p:nvSpPr>
        <p:spPr>
          <a:xfrm>
            <a:off x="567134" y="9671307"/>
            <a:ext cx="10077054" cy="1938992"/>
          </a:xfrm>
          <a:prstGeom prst="rect">
            <a:avLst/>
          </a:prstGeom>
          <a:noFill/>
        </p:spPr>
        <p:txBody>
          <a:bodyPr wrap="square">
            <a:spAutoFit/>
          </a:bodyPr>
          <a:lstStyle/>
          <a:p>
            <a:r>
              <a:rPr lang="en-US" sz="2400" dirty="0">
                <a:latin typeface="Nunito" pitchFamily="2" charset="0"/>
              </a:rPr>
              <a:t>The plot illustrates the number of wins achieved by teams starting on the Blue side versus the Red side in the analyzed matches. Specifically, the Blue team </a:t>
            </a:r>
            <a:r>
              <a:rPr lang="en-US" sz="2000" dirty="0">
                <a:latin typeface="Nunito" pitchFamily="2" charset="0"/>
              </a:rPr>
              <a:t>(</a:t>
            </a:r>
            <a:r>
              <a:rPr lang="en-US" sz="2000" i="1" dirty="0">
                <a:latin typeface="Nunito" pitchFamily="2" charset="0"/>
              </a:rPr>
              <a:t>having advantage of picking first hero in the drafting phase)</a:t>
            </a:r>
            <a:r>
              <a:rPr lang="en-US" sz="2400" i="1" dirty="0">
                <a:latin typeface="Nunito" pitchFamily="2" charset="0"/>
              </a:rPr>
              <a:t> </a:t>
            </a:r>
            <a:r>
              <a:rPr lang="en-US" sz="2400" dirty="0">
                <a:latin typeface="Nunito" pitchFamily="2" charset="0"/>
              </a:rPr>
              <a:t>secured 51 victories, while the Red team </a:t>
            </a:r>
            <a:r>
              <a:rPr lang="en-US" sz="2000" i="1" dirty="0">
                <a:latin typeface="Nunito" pitchFamily="2" charset="0"/>
              </a:rPr>
              <a:t>(having advantage of picking last hero in the drafting phase) </a:t>
            </a:r>
            <a:r>
              <a:rPr lang="en-US" sz="2400" dirty="0">
                <a:latin typeface="Nunito" pitchFamily="2" charset="0"/>
              </a:rPr>
              <a:t>managed 28 wins.</a:t>
            </a:r>
          </a:p>
        </p:txBody>
      </p:sp>
    </p:spTree>
    <p:extLst>
      <p:ext uri="{BB962C8B-B14F-4D97-AF65-F5344CB8AC3E}">
        <p14:creationId xmlns:p14="http://schemas.microsoft.com/office/powerpoint/2010/main" val="3677385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28</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rPr>
              <a:t>Part 2: Data Analysis and Data Visualization</a:t>
            </a:r>
            <a:endParaRPr kumimoji="0" lang="en-MY"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sp>
        <p:nvSpPr>
          <p:cNvPr id="5" name="TextBox 4">
            <a:extLst>
              <a:ext uri="{FF2B5EF4-FFF2-40B4-BE49-F238E27FC236}">
                <a16:creationId xmlns:a16="http://schemas.microsoft.com/office/drawing/2014/main" id="{70A0BF0A-C181-F65D-884A-CD218C0D22CE}"/>
              </a:ext>
            </a:extLst>
          </p:cNvPr>
          <p:cNvSpPr txBox="1"/>
          <p:nvPr/>
        </p:nvSpPr>
        <p:spPr>
          <a:xfrm>
            <a:off x="567134" y="2135483"/>
            <a:ext cx="10077053" cy="6740307"/>
          </a:xfrm>
          <a:prstGeom prst="rect">
            <a:avLst/>
          </a:prstGeom>
          <a:noFill/>
        </p:spPr>
        <p:txBody>
          <a:bodyPr wrap="square">
            <a:spAutoFit/>
          </a:bodyPr>
          <a:lstStyle/>
          <a:p>
            <a:r>
              <a:rPr lang="en-US" sz="2400" dirty="0">
                <a:latin typeface="Nunito" pitchFamily="2" charset="0"/>
              </a:rPr>
              <a:t>This data indicates that teams on the Blue side have a higher win rate compared to those on the Red side. One potential insight from this observation could be that the Blue side might possess strategic advantages, such as the benefit of first pick, which could allow them to secure key heroes or better counter the opposing team's picks.</a:t>
            </a:r>
          </a:p>
          <a:p>
            <a:endParaRPr lang="en-US" sz="2400" dirty="0">
              <a:latin typeface="Nunito" pitchFamily="2" charset="0"/>
            </a:endParaRPr>
          </a:p>
          <a:p>
            <a:r>
              <a:rPr lang="en-US" sz="2400" dirty="0">
                <a:latin typeface="Nunito" pitchFamily="2" charset="0"/>
              </a:rPr>
              <a:t>Anyhow, the situation may vary when both strong teams fight against each other where most of these teams usually having better draft preparation by the coaches, players with big hero pools and clear gameplay in which they can always turn the losing situation into a winning </a:t>
            </a:r>
            <a:r>
              <a:rPr lang="en-US" sz="2400">
                <a:latin typeface="Nunito" pitchFamily="2" charset="0"/>
              </a:rPr>
              <a:t>situation.</a:t>
            </a:r>
            <a:endParaRPr lang="en-US" sz="2400" dirty="0">
              <a:latin typeface="Nunito" pitchFamily="2" charset="0"/>
            </a:endParaRPr>
          </a:p>
          <a:p>
            <a:endParaRPr lang="en-US" sz="2400" dirty="0">
              <a:latin typeface="Nunito" pitchFamily="2" charset="0"/>
            </a:endParaRPr>
          </a:p>
          <a:p>
            <a:r>
              <a:rPr lang="en-US" sz="2400" dirty="0">
                <a:latin typeface="Nunito" pitchFamily="2" charset="0"/>
              </a:rPr>
              <a:t>This disparity in win rates between the Blue and Red teams is a significant finding and suggests that the side a team starts on may influence their chances of winning. Teams and analysts could leverage this insight to refine their strategies, possibly focusing on maximizing the advantages or mitigating the disadvantages associated with starting on either side.</a:t>
            </a:r>
          </a:p>
        </p:txBody>
      </p:sp>
    </p:spTree>
    <p:extLst>
      <p:ext uri="{BB962C8B-B14F-4D97-AF65-F5344CB8AC3E}">
        <p14:creationId xmlns:p14="http://schemas.microsoft.com/office/powerpoint/2010/main" val="1940972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29</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rPr>
              <a:t>Part 2: Data Analysis and Data Visualization</a:t>
            </a:r>
            <a:endParaRPr kumimoji="0" lang="en-MY"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pic>
        <p:nvPicPr>
          <p:cNvPr id="5" name="Picture 4">
            <a:extLst>
              <a:ext uri="{FF2B5EF4-FFF2-40B4-BE49-F238E27FC236}">
                <a16:creationId xmlns:a16="http://schemas.microsoft.com/office/drawing/2014/main" id="{2B42CE54-1950-E670-ACD9-80AE273B26C6}"/>
              </a:ext>
            </a:extLst>
          </p:cNvPr>
          <p:cNvPicPr>
            <a:picLocks noChangeAspect="1"/>
          </p:cNvPicPr>
          <p:nvPr/>
        </p:nvPicPr>
        <p:blipFill>
          <a:blip r:embed="rId5"/>
          <a:stretch>
            <a:fillRect/>
          </a:stretch>
        </p:blipFill>
        <p:spPr>
          <a:xfrm>
            <a:off x="698816" y="3048121"/>
            <a:ext cx="10032367" cy="9207083"/>
          </a:xfrm>
          <a:prstGeom prst="rect">
            <a:avLst/>
          </a:prstGeom>
          <a:ln>
            <a:solidFill>
              <a:schemeClr val="tx1"/>
            </a:solidFill>
          </a:ln>
        </p:spPr>
      </p:pic>
      <p:sp>
        <p:nvSpPr>
          <p:cNvPr id="6" name="TextBox 5">
            <a:extLst>
              <a:ext uri="{FF2B5EF4-FFF2-40B4-BE49-F238E27FC236}">
                <a16:creationId xmlns:a16="http://schemas.microsoft.com/office/drawing/2014/main" id="{4E1D744C-D32C-3A0C-DA61-B0CA0B9F0CB7}"/>
              </a:ext>
            </a:extLst>
          </p:cNvPr>
          <p:cNvSpPr txBox="1"/>
          <p:nvPr/>
        </p:nvSpPr>
        <p:spPr>
          <a:xfrm>
            <a:off x="567134" y="2149722"/>
            <a:ext cx="10301211" cy="461665"/>
          </a:xfrm>
          <a:prstGeom prst="rect">
            <a:avLst/>
          </a:prstGeom>
          <a:noFill/>
        </p:spPr>
        <p:txBody>
          <a:bodyPr wrap="square" rtlCol="0">
            <a:spAutoFit/>
          </a:bodyPr>
          <a:lstStyle/>
          <a:p>
            <a:pPr>
              <a:defRPr/>
            </a:pPr>
            <a:r>
              <a:rPr lang="en-US" sz="2400" u="sng" dirty="0">
                <a:solidFill>
                  <a:prstClr val="black"/>
                </a:solidFill>
                <a:latin typeface="Nunito" pitchFamily="2" charset="0"/>
              </a:rPr>
              <a:t>Roles Frequency in Each Picks </a:t>
            </a:r>
          </a:p>
        </p:txBody>
      </p:sp>
    </p:spTree>
    <p:extLst>
      <p:ext uri="{BB962C8B-B14F-4D97-AF65-F5344CB8AC3E}">
        <p14:creationId xmlns:p14="http://schemas.microsoft.com/office/powerpoint/2010/main" val="1304257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fld id="{C5903D28-2E1F-4F0A-A7AC-E2CF4FDEFF5D}" type="slidenum">
              <a:rPr lang="en-MY" smtClean="0">
                <a:latin typeface="Nunito" pitchFamily="2" charset="0"/>
              </a:rPr>
              <a:t>3</a:t>
            </a:fld>
            <a:endParaRPr lang="en-MY">
              <a:latin typeface="Nunito" pitchFamily="2" charset="0"/>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sz="2598" dirty="0">
              <a:latin typeface="Nunito" pitchFamily="2" charset="0"/>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fld id="{C5903D28-2E1F-4F0A-A7AC-E2CF4FDEFF5D}" type="slidenum">
              <a:rPr lang="en-MY" sz="1731" b="1">
                <a:solidFill>
                  <a:schemeClr val="tx1"/>
                </a:solidFill>
                <a:latin typeface="Nunito" pitchFamily="2" charset="0"/>
                <a:cs typeface="Arial" panose="020B0604020202020204" pitchFamily="34" charset="0"/>
              </a:rPr>
              <a:pPr/>
              <a:t>3</a:t>
            </a:fld>
            <a:endParaRPr lang="en-MY" sz="1731" b="1" dirty="0">
              <a:solidFill>
                <a:schemeClr val="tx1"/>
              </a:solidFill>
              <a:latin typeface="Nunito" pitchFamily="2" charset="0"/>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r>
              <a:rPr lang="en-US" sz="3600" b="1" dirty="0">
                <a:latin typeface="Nunito" pitchFamily="2" charset="0"/>
                <a:cs typeface="Segoe UI Semibold" panose="020B0702040204020203" pitchFamily="34" charset="0"/>
              </a:rPr>
              <a:t>Part 1: Creating MLBB Drafting Data Interface </a:t>
            </a:r>
            <a:endParaRPr lang="en-MY" sz="3600" b="1" dirty="0">
              <a:latin typeface="Nunito" pitchFamily="2" charset="0"/>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r>
                <a:rPr lang="en-US" b="1" dirty="0">
                  <a:latin typeface="Nunito" pitchFamily="2" charset="0"/>
                  <a:ea typeface="Lato" panose="020F0502020204030203" pitchFamily="34" charset="0"/>
                  <a:cs typeface="Arial" panose="020B0604020202020204" pitchFamily="34" charset="0"/>
                </a:rPr>
                <a:t>Amirul Ikhwan Faizi</a:t>
              </a:r>
              <a:endParaRPr lang="en-MY" b="1" dirty="0">
                <a:latin typeface="Nunito" pitchFamily="2" charset="0"/>
                <a:ea typeface="Lato" panose="020F0502020204030203" pitchFamily="34" charset="0"/>
                <a:cs typeface="Arial" panose="020B0604020202020204" pitchFamily="34" charset="0"/>
              </a:endParaRPr>
            </a:p>
          </p:txBody>
        </p:sp>
      </p:grpSp>
      <p:sp>
        <p:nvSpPr>
          <p:cNvPr id="4" name="TextBox 3">
            <a:extLst>
              <a:ext uri="{FF2B5EF4-FFF2-40B4-BE49-F238E27FC236}">
                <a16:creationId xmlns:a16="http://schemas.microsoft.com/office/drawing/2014/main" id="{71038319-0528-27B3-0F9A-9AE0B61D7B35}"/>
              </a:ext>
            </a:extLst>
          </p:cNvPr>
          <p:cNvSpPr txBox="1"/>
          <p:nvPr/>
        </p:nvSpPr>
        <p:spPr>
          <a:xfrm>
            <a:off x="561655" y="2135483"/>
            <a:ext cx="10301211" cy="830997"/>
          </a:xfrm>
          <a:prstGeom prst="rect">
            <a:avLst/>
          </a:prstGeom>
          <a:noFill/>
        </p:spPr>
        <p:txBody>
          <a:bodyPr wrap="square" rtlCol="0">
            <a:spAutoFit/>
          </a:bodyPr>
          <a:lstStyle/>
          <a:p>
            <a:r>
              <a:rPr lang="en-US" sz="2400" dirty="0">
                <a:latin typeface="Nunito" pitchFamily="2" charset="0"/>
                <a:cs typeface="Segoe UI Semibold" panose="020B0702040204020203" pitchFamily="34" charset="0"/>
              </a:rPr>
              <a:t>Lately, I have been following on one of the game in esports industry which is MOBA MLBB (Mobile Legends Bang Bang).</a:t>
            </a:r>
            <a:endParaRPr lang="en-MY" sz="2400" dirty="0">
              <a:latin typeface="Nunito" pitchFamily="2" charset="0"/>
              <a:cs typeface="Segoe UI Semibold" panose="020B0702040204020203" pitchFamily="34" charset="0"/>
            </a:endParaRPr>
          </a:p>
        </p:txBody>
      </p:sp>
      <p:sp>
        <p:nvSpPr>
          <p:cNvPr id="9" name="TextBox 8">
            <a:extLst>
              <a:ext uri="{FF2B5EF4-FFF2-40B4-BE49-F238E27FC236}">
                <a16:creationId xmlns:a16="http://schemas.microsoft.com/office/drawing/2014/main" id="{87703175-741D-7B3C-D128-A8265AFE10B8}"/>
              </a:ext>
            </a:extLst>
          </p:cNvPr>
          <p:cNvSpPr txBox="1"/>
          <p:nvPr/>
        </p:nvSpPr>
        <p:spPr>
          <a:xfrm>
            <a:off x="561656" y="5185216"/>
            <a:ext cx="10301211" cy="1200329"/>
          </a:xfrm>
          <a:prstGeom prst="rect">
            <a:avLst/>
          </a:prstGeom>
          <a:noFill/>
        </p:spPr>
        <p:txBody>
          <a:bodyPr wrap="square" rtlCol="0">
            <a:spAutoFit/>
          </a:bodyPr>
          <a:lstStyle/>
          <a:p>
            <a:r>
              <a:rPr lang="en-US" sz="2400" dirty="0">
                <a:latin typeface="Nunito" pitchFamily="2" charset="0"/>
                <a:cs typeface="Segoe UI Semibold" panose="020B0702040204020203" pitchFamily="34" charset="0"/>
              </a:rPr>
              <a:t>MOBA stands for Multiplayer Online Battle Arena. It involves two teams of five players each competing to destroy the opposing  team’s base while defending their own.</a:t>
            </a:r>
            <a:endParaRPr lang="en-MY" sz="2400" dirty="0">
              <a:latin typeface="Nunito" pitchFamily="2" charset="0"/>
              <a:cs typeface="Segoe UI Semibold" panose="020B0702040204020203" pitchFamily="34" charset="0"/>
            </a:endParaRPr>
          </a:p>
        </p:txBody>
      </p:sp>
      <p:sp>
        <p:nvSpPr>
          <p:cNvPr id="12" name="TextBox 11">
            <a:extLst>
              <a:ext uri="{FF2B5EF4-FFF2-40B4-BE49-F238E27FC236}">
                <a16:creationId xmlns:a16="http://schemas.microsoft.com/office/drawing/2014/main" id="{0A72DD2B-3EA9-1891-CEF0-DCDCC8A43BEA}"/>
              </a:ext>
            </a:extLst>
          </p:cNvPr>
          <p:cNvSpPr txBox="1"/>
          <p:nvPr/>
        </p:nvSpPr>
        <p:spPr>
          <a:xfrm>
            <a:off x="567135" y="6817264"/>
            <a:ext cx="10295732" cy="1200329"/>
          </a:xfrm>
          <a:prstGeom prst="rect">
            <a:avLst/>
          </a:prstGeom>
          <a:noFill/>
        </p:spPr>
        <p:txBody>
          <a:bodyPr wrap="square" rtlCol="0">
            <a:spAutoFit/>
          </a:bodyPr>
          <a:lstStyle/>
          <a:p>
            <a:r>
              <a:rPr lang="en-US" sz="2400" dirty="0">
                <a:latin typeface="Nunito" pitchFamily="2" charset="0"/>
                <a:cs typeface="Segoe UI Semibold" panose="020B0702040204020203" pitchFamily="34" charset="0"/>
              </a:rPr>
              <a:t>Each players control unique heroes with specific roles, abilities, and engage in strategic combat, teamwork, objective control across a map divided into lanes.</a:t>
            </a:r>
            <a:endParaRPr lang="en-MY" sz="2400" dirty="0">
              <a:latin typeface="Nunito" pitchFamily="2" charset="0"/>
              <a:cs typeface="Segoe UI Semibold" panose="020B0702040204020203" pitchFamily="34" charset="0"/>
            </a:endParaRPr>
          </a:p>
        </p:txBody>
      </p:sp>
      <p:pic>
        <p:nvPicPr>
          <p:cNvPr id="20" name="Picture 19" descr="A logo on a black background&#10;&#10;Description automatically generated">
            <a:extLst>
              <a:ext uri="{FF2B5EF4-FFF2-40B4-BE49-F238E27FC236}">
                <a16:creationId xmlns:a16="http://schemas.microsoft.com/office/drawing/2014/main" id="{8093DD78-40DF-D78E-4AB1-1EB7803D5420}"/>
              </a:ext>
            </a:extLst>
          </p:cNvPr>
          <p:cNvPicPr>
            <a:picLocks noChangeAspect="1"/>
          </p:cNvPicPr>
          <p:nvPr/>
        </p:nvPicPr>
        <p:blipFill rotWithShape="1">
          <a:blip r:embed="rId3">
            <a:extLst>
              <a:ext uri="{28A0092B-C50C-407E-A947-70E740481C1C}">
                <a14:useLocalDpi xmlns:a14="http://schemas.microsoft.com/office/drawing/2010/main" val="0"/>
              </a:ext>
            </a:extLst>
          </a:blip>
          <a:srcRect l="27450" t="29265" r="27530" b="29968"/>
          <a:stretch/>
        </p:blipFill>
        <p:spPr>
          <a:xfrm>
            <a:off x="4086909" y="3388975"/>
            <a:ext cx="3245221" cy="1322381"/>
          </a:xfrm>
          <a:prstGeom prst="rect">
            <a:avLst/>
          </a:prstGeom>
          <a:ln w="19050">
            <a:solidFill>
              <a:schemeClr val="tx1"/>
            </a:solidFill>
          </a:ln>
        </p:spPr>
      </p:pic>
      <p:pic>
        <p:nvPicPr>
          <p:cNvPr id="22" name="Picture 21" descr="A screenshot of a video game&#10;&#10;Description automatically generated">
            <a:extLst>
              <a:ext uri="{FF2B5EF4-FFF2-40B4-BE49-F238E27FC236}">
                <a16:creationId xmlns:a16="http://schemas.microsoft.com/office/drawing/2014/main" id="{4AB3FA0D-D50D-02C3-CF20-0BAD2D459007}"/>
              </a:ext>
            </a:extLst>
          </p:cNvPr>
          <p:cNvPicPr>
            <a:picLocks noChangeAspect="1"/>
          </p:cNvPicPr>
          <p:nvPr/>
        </p:nvPicPr>
        <p:blipFill rotWithShape="1">
          <a:blip r:embed="rId4">
            <a:extLst>
              <a:ext uri="{28A0092B-C50C-407E-A947-70E740481C1C}">
                <a14:useLocalDpi xmlns:a14="http://schemas.microsoft.com/office/drawing/2010/main" val="0"/>
              </a:ext>
            </a:extLst>
          </a:blip>
          <a:srcRect l="14664" t="4475" r="13665" b="12523"/>
          <a:stretch/>
        </p:blipFill>
        <p:spPr>
          <a:xfrm>
            <a:off x="3809500" y="10393578"/>
            <a:ext cx="3800037" cy="2461995"/>
          </a:xfrm>
          <a:prstGeom prst="rect">
            <a:avLst/>
          </a:prstGeom>
          <a:ln w="28575">
            <a:solidFill>
              <a:srgbClr val="7030A0"/>
            </a:solidFill>
          </a:ln>
        </p:spPr>
      </p:pic>
      <p:grpSp>
        <p:nvGrpSpPr>
          <p:cNvPr id="38" name="Group 37">
            <a:extLst>
              <a:ext uri="{FF2B5EF4-FFF2-40B4-BE49-F238E27FC236}">
                <a16:creationId xmlns:a16="http://schemas.microsoft.com/office/drawing/2014/main" id="{CAAEC757-0E7B-7BE3-9767-4314CDAB8412}"/>
              </a:ext>
            </a:extLst>
          </p:cNvPr>
          <p:cNvGrpSpPr/>
          <p:nvPr/>
        </p:nvGrpSpPr>
        <p:grpSpPr>
          <a:xfrm>
            <a:off x="1660194" y="8459618"/>
            <a:ext cx="8098648" cy="1649505"/>
            <a:chOff x="552293" y="9484660"/>
            <a:chExt cx="10325414" cy="2079813"/>
          </a:xfrm>
        </p:grpSpPr>
        <p:pic>
          <p:nvPicPr>
            <p:cNvPr id="39" name="Picture 38" descr="A logo on a black background&#10;&#10;Description automatically generated">
              <a:extLst>
                <a:ext uri="{FF2B5EF4-FFF2-40B4-BE49-F238E27FC236}">
                  <a16:creationId xmlns:a16="http://schemas.microsoft.com/office/drawing/2014/main" id="{12732448-7D23-0BDA-74B7-9CF8B460F82A}"/>
                </a:ext>
              </a:extLst>
            </p:cNvPr>
            <p:cNvPicPr>
              <a:picLocks noChangeAspect="1"/>
            </p:cNvPicPr>
            <p:nvPr/>
          </p:nvPicPr>
          <p:blipFill rotWithShape="1">
            <a:blip r:embed="rId5">
              <a:extLst>
                <a:ext uri="{28A0092B-C50C-407E-A947-70E740481C1C}">
                  <a14:useLocalDpi xmlns:a14="http://schemas.microsoft.com/office/drawing/2010/main" val="0"/>
                </a:ext>
              </a:extLst>
            </a:blip>
            <a:srcRect t="16643" b="14219"/>
            <a:stretch/>
          </p:blipFill>
          <p:spPr>
            <a:xfrm>
              <a:off x="7024088" y="9484660"/>
              <a:ext cx="1692700" cy="2079812"/>
            </a:xfrm>
            <a:prstGeom prst="rect">
              <a:avLst/>
            </a:prstGeom>
            <a:ln w="57150">
              <a:solidFill>
                <a:srgbClr val="7030A0"/>
              </a:solidFill>
            </a:ln>
          </p:spPr>
        </p:pic>
        <p:pic>
          <p:nvPicPr>
            <p:cNvPr id="40" name="Picture 39" descr="A yellow and black logo&#10;&#10;Description automatically generated">
              <a:extLst>
                <a:ext uri="{FF2B5EF4-FFF2-40B4-BE49-F238E27FC236}">
                  <a16:creationId xmlns:a16="http://schemas.microsoft.com/office/drawing/2014/main" id="{36CFF46B-088B-D911-C93F-21C9669458B4}"/>
                </a:ext>
              </a:extLst>
            </p:cNvPr>
            <p:cNvPicPr>
              <a:picLocks noChangeAspect="1"/>
            </p:cNvPicPr>
            <p:nvPr/>
          </p:nvPicPr>
          <p:blipFill rotWithShape="1">
            <a:blip r:embed="rId6">
              <a:extLst>
                <a:ext uri="{28A0092B-C50C-407E-A947-70E740481C1C}">
                  <a14:useLocalDpi xmlns:a14="http://schemas.microsoft.com/office/drawing/2010/main" val="0"/>
                </a:ext>
              </a:extLst>
            </a:blip>
            <a:srcRect t="14844" b="16018"/>
            <a:stretch/>
          </p:blipFill>
          <p:spPr>
            <a:xfrm>
              <a:off x="2713213" y="9484660"/>
              <a:ext cx="1692700" cy="2079812"/>
            </a:xfrm>
            <a:prstGeom prst="rect">
              <a:avLst/>
            </a:prstGeom>
            <a:ln w="57150">
              <a:solidFill>
                <a:srgbClr val="7030A0"/>
              </a:solidFill>
            </a:ln>
          </p:spPr>
        </p:pic>
        <p:pic>
          <p:nvPicPr>
            <p:cNvPr id="41" name="Picture 40" descr="A logo on a black background&#10;&#10;Description automatically generated">
              <a:extLst>
                <a:ext uri="{FF2B5EF4-FFF2-40B4-BE49-F238E27FC236}">
                  <a16:creationId xmlns:a16="http://schemas.microsoft.com/office/drawing/2014/main" id="{FC47167E-A373-0546-7527-E58ED61BACB3}"/>
                </a:ext>
              </a:extLst>
            </p:cNvPr>
            <p:cNvPicPr>
              <a:picLocks noChangeAspect="1"/>
            </p:cNvPicPr>
            <p:nvPr/>
          </p:nvPicPr>
          <p:blipFill rotWithShape="1">
            <a:blip r:embed="rId7">
              <a:extLst>
                <a:ext uri="{28A0092B-C50C-407E-A947-70E740481C1C}">
                  <a14:useLocalDpi xmlns:a14="http://schemas.microsoft.com/office/drawing/2010/main" val="0"/>
                </a:ext>
              </a:extLst>
            </a:blip>
            <a:srcRect t="14844" b="16018"/>
            <a:stretch/>
          </p:blipFill>
          <p:spPr>
            <a:xfrm>
              <a:off x="4863169" y="9484660"/>
              <a:ext cx="1692700" cy="2079812"/>
            </a:xfrm>
            <a:prstGeom prst="rect">
              <a:avLst/>
            </a:prstGeom>
            <a:ln w="57150">
              <a:solidFill>
                <a:srgbClr val="7030A0"/>
              </a:solidFill>
            </a:ln>
          </p:spPr>
        </p:pic>
        <p:pic>
          <p:nvPicPr>
            <p:cNvPr id="42" name="Picture 41" descr="A yellow and grey logo&#10;&#10;Description automatically generated">
              <a:extLst>
                <a:ext uri="{FF2B5EF4-FFF2-40B4-BE49-F238E27FC236}">
                  <a16:creationId xmlns:a16="http://schemas.microsoft.com/office/drawing/2014/main" id="{246CF164-10DF-B9D7-79F4-795C708C66F6}"/>
                </a:ext>
              </a:extLst>
            </p:cNvPr>
            <p:cNvPicPr>
              <a:picLocks noChangeAspect="1"/>
            </p:cNvPicPr>
            <p:nvPr/>
          </p:nvPicPr>
          <p:blipFill rotWithShape="1">
            <a:blip r:embed="rId8">
              <a:extLst>
                <a:ext uri="{28A0092B-C50C-407E-A947-70E740481C1C}">
                  <a14:useLocalDpi xmlns:a14="http://schemas.microsoft.com/office/drawing/2010/main" val="0"/>
                </a:ext>
              </a:extLst>
            </a:blip>
            <a:srcRect t="14845" b="16018"/>
            <a:stretch/>
          </p:blipFill>
          <p:spPr>
            <a:xfrm>
              <a:off x="552293" y="9484660"/>
              <a:ext cx="1692700" cy="2079812"/>
            </a:xfrm>
            <a:prstGeom prst="rect">
              <a:avLst/>
            </a:prstGeom>
            <a:ln w="57150">
              <a:solidFill>
                <a:srgbClr val="7030A0"/>
              </a:solidFill>
            </a:ln>
          </p:spPr>
        </p:pic>
        <p:pic>
          <p:nvPicPr>
            <p:cNvPr id="43" name="Picture 42" descr="A yellow and black logo&#10;&#10;Description automatically generated">
              <a:extLst>
                <a:ext uri="{FF2B5EF4-FFF2-40B4-BE49-F238E27FC236}">
                  <a16:creationId xmlns:a16="http://schemas.microsoft.com/office/drawing/2014/main" id="{75DDBE86-278E-CC1F-B203-8417F9229C2C}"/>
                </a:ext>
              </a:extLst>
            </p:cNvPr>
            <p:cNvPicPr>
              <a:picLocks noChangeAspect="1"/>
            </p:cNvPicPr>
            <p:nvPr/>
          </p:nvPicPr>
          <p:blipFill rotWithShape="1">
            <a:blip r:embed="rId9">
              <a:extLst>
                <a:ext uri="{28A0092B-C50C-407E-A947-70E740481C1C}">
                  <a14:useLocalDpi xmlns:a14="http://schemas.microsoft.com/office/drawing/2010/main" val="0"/>
                </a:ext>
              </a:extLst>
            </a:blip>
            <a:srcRect t="16643" b="14219"/>
            <a:stretch/>
          </p:blipFill>
          <p:spPr>
            <a:xfrm>
              <a:off x="9185007" y="9484661"/>
              <a:ext cx="1692700" cy="2079812"/>
            </a:xfrm>
            <a:prstGeom prst="rect">
              <a:avLst/>
            </a:prstGeom>
            <a:ln w="57150">
              <a:solidFill>
                <a:srgbClr val="7030A0"/>
              </a:solidFill>
            </a:ln>
          </p:spPr>
        </p:pic>
      </p:grpSp>
    </p:spTree>
    <p:extLst>
      <p:ext uri="{BB962C8B-B14F-4D97-AF65-F5344CB8AC3E}">
        <p14:creationId xmlns:p14="http://schemas.microsoft.com/office/powerpoint/2010/main" val="938581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30</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rPr>
              <a:t>Part 2: Data Analysis and Data Visualization</a:t>
            </a:r>
            <a:endParaRPr kumimoji="0" lang="en-MY"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pic>
        <p:nvPicPr>
          <p:cNvPr id="5" name="Picture 4">
            <a:extLst>
              <a:ext uri="{FF2B5EF4-FFF2-40B4-BE49-F238E27FC236}">
                <a16:creationId xmlns:a16="http://schemas.microsoft.com/office/drawing/2014/main" id="{F9D82563-1E43-1FE9-EECA-46C204BF6655}"/>
              </a:ext>
            </a:extLst>
          </p:cNvPr>
          <p:cNvPicPr>
            <a:picLocks noChangeAspect="1"/>
          </p:cNvPicPr>
          <p:nvPr/>
        </p:nvPicPr>
        <p:blipFill>
          <a:blip r:embed="rId5"/>
          <a:stretch>
            <a:fillRect/>
          </a:stretch>
        </p:blipFill>
        <p:spPr>
          <a:xfrm>
            <a:off x="693304" y="3048121"/>
            <a:ext cx="9824714" cy="9120301"/>
          </a:xfrm>
          <a:prstGeom prst="rect">
            <a:avLst/>
          </a:prstGeom>
          <a:ln>
            <a:solidFill>
              <a:schemeClr val="tx1"/>
            </a:solidFill>
          </a:ln>
        </p:spPr>
      </p:pic>
      <p:sp>
        <p:nvSpPr>
          <p:cNvPr id="6" name="TextBox 5">
            <a:extLst>
              <a:ext uri="{FF2B5EF4-FFF2-40B4-BE49-F238E27FC236}">
                <a16:creationId xmlns:a16="http://schemas.microsoft.com/office/drawing/2014/main" id="{BB6E1C69-E111-4413-61A2-6F1C2DA25DE5}"/>
              </a:ext>
            </a:extLst>
          </p:cNvPr>
          <p:cNvSpPr txBox="1"/>
          <p:nvPr/>
        </p:nvSpPr>
        <p:spPr>
          <a:xfrm>
            <a:off x="567134" y="2149722"/>
            <a:ext cx="10301211" cy="461665"/>
          </a:xfrm>
          <a:prstGeom prst="rect">
            <a:avLst/>
          </a:prstGeom>
          <a:noFill/>
        </p:spPr>
        <p:txBody>
          <a:bodyPr wrap="square" rtlCol="0">
            <a:spAutoFit/>
          </a:bodyPr>
          <a:lstStyle/>
          <a:p>
            <a:pPr>
              <a:defRPr/>
            </a:pPr>
            <a:r>
              <a:rPr lang="en-US" sz="2400" u="sng" dirty="0">
                <a:solidFill>
                  <a:prstClr val="black"/>
                </a:solidFill>
                <a:latin typeface="Nunito" pitchFamily="2" charset="0"/>
              </a:rPr>
              <a:t>Roles Frequency in Each Picks </a:t>
            </a:r>
          </a:p>
        </p:txBody>
      </p:sp>
    </p:spTree>
    <p:extLst>
      <p:ext uri="{BB962C8B-B14F-4D97-AF65-F5344CB8AC3E}">
        <p14:creationId xmlns:p14="http://schemas.microsoft.com/office/powerpoint/2010/main" val="2718518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31</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rPr>
              <a:t>Part 2: Data Analysis and Data Visualization</a:t>
            </a:r>
            <a:endParaRPr kumimoji="0" lang="en-MY"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sp>
        <p:nvSpPr>
          <p:cNvPr id="4" name="TextBox 3">
            <a:extLst>
              <a:ext uri="{FF2B5EF4-FFF2-40B4-BE49-F238E27FC236}">
                <a16:creationId xmlns:a16="http://schemas.microsoft.com/office/drawing/2014/main" id="{BF935D9F-9F79-5110-9D53-6E252DDA792C}"/>
              </a:ext>
            </a:extLst>
          </p:cNvPr>
          <p:cNvSpPr txBox="1"/>
          <p:nvPr/>
        </p:nvSpPr>
        <p:spPr>
          <a:xfrm>
            <a:off x="567134" y="2149722"/>
            <a:ext cx="10301211" cy="461665"/>
          </a:xfrm>
          <a:prstGeom prst="rect">
            <a:avLst/>
          </a:prstGeom>
          <a:noFill/>
        </p:spPr>
        <p:txBody>
          <a:bodyPr wrap="square" rtlCol="0">
            <a:spAutoFit/>
          </a:bodyPr>
          <a:lstStyle/>
          <a:p>
            <a:pPr>
              <a:defRPr/>
            </a:pPr>
            <a:r>
              <a:rPr lang="en-US" sz="2400" u="sng" dirty="0">
                <a:solidFill>
                  <a:prstClr val="black"/>
                </a:solidFill>
                <a:latin typeface="Nunito" pitchFamily="2" charset="0"/>
              </a:rPr>
              <a:t>Roles Frequency in Each Picks </a:t>
            </a:r>
          </a:p>
        </p:txBody>
      </p:sp>
      <p:pic>
        <p:nvPicPr>
          <p:cNvPr id="11" name="Picture 10">
            <a:extLst>
              <a:ext uri="{FF2B5EF4-FFF2-40B4-BE49-F238E27FC236}">
                <a16:creationId xmlns:a16="http://schemas.microsoft.com/office/drawing/2014/main" id="{F1BC5E33-498D-B81B-E205-269F43070C18}"/>
              </a:ext>
            </a:extLst>
          </p:cNvPr>
          <p:cNvPicPr>
            <a:picLocks noChangeAspect="1"/>
          </p:cNvPicPr>
          <p:nvPr/>
        </p:nvPicPr>
        <p:blipFill>
          <a:blip r:embed="rId5"/>
          <a:stretch>
            <a:fillRect/>
          </a:stretch>
        </p:blipFill>
        <p:spPr>
          <a:xfrm>
            <a:off x="567134" y="3048121"/>
            <a:ext cx="10462576" cy="5916767"/>
          </a:xfrm>
          <a:prstGeom prst="rect">
            <a:avLst/>
          </a:prstGeom>
          <a:ln>
            <a:solidFill>
              <a:schemeClr val="tx1"/>
            </a:solidFill>
          </a:ln>
        </p:spPr>
      </p:pic>
      <p:sp>
        <p:nvSpPr>
          <p:cNvPr id="13" name="TextBox 12">
            <a:extLst>
              <a:ext uri="{FF2B5EF4-FFF2-40B4-BE49-F238E27FC236}">
                <a16:creationId xmlns:a16="http://schemas.microsoft.com/office/drawing/2014/main" id="{0313FF98-CA76-2248-E7F3-F8C247BF91A3}"/>
              </a:ext>
            </a:extLst>
          </p:cNvPr>
          <p:cNvSpPr txBox="1"/>
          <p:nvPr/>
        </p:nvSpPr>
        <p:spPr>
          <a:xfrm>
            <a:off x="565847" y="9307694"/>
            <a:ext cx="10462575" cy="3416320"/>
          </a:xfrm>
          <a:prstGeom prst="rect">
            <a:avLst/>
          </a:prstGeom>
          <a:noFill/>
        </p:spPr>
        <p:txBody>
          <a:bodyPr wrap="square">
            <a:spAutoFit/>
          </a:bodyPr>
          <a:lstStyle/>
          <a:p>
            <a:r>
              <a:rPr lang="en-US" sz="2400" dirty="0">
                <a:latin typeface="Nunito" pitchFamily="2" charset="0"/>
              </a:rPr>
              <a:t>This plot provides a detailed view of the role frequencies for each pick position, illustrating the strategies and preferences of the teams in the drafting phase. Here are some insights based on the data:</a:t>
            </a:r>
          </a:p>
          <a:p>
            <a:endParaRPr lang="en-US" sz="2400" dirty="0">
              <a:latin typeface="Nunito" pitchFamily="2" charset="0"/>
            </a:endParaRPr>
          </a:p>
          <a:p>
            <a:r>
              <a:rPr lang="en-US" sz="2400" b="1" dirty="0">
                <a:latin typeface="Nunito" pitchFamily="2" charset="0"/>
              </a:rPr>
              <a:t>1. Gold Laner Dominance in Early Picks</a:t>
            </a:r>
            <a:r>
              <a:rPr lang="en-US" sz="2400" dirty="0">
                <a:latin typeface="Nunito" pitchFamily="2" charset="0"/>
              </a:rPr>
              <a:t>: The Gold Laner role is highly prioritized, especially in the first picks for both Blue and Red teams. This suggests that securing a strong Gold Laner is a key strategy, likely due to their importance in the early and mid-game phases.</a:t>
            </a:r>
          </a:p>
          <a:p>
            <a:endParaRPr lang="en-US" sz="2400" dirty="0">
              <a:latin typeface="Nunito" pitchFamily="2" charset="0"/>
            </a:endParaRPr>
          </a:p>
        </p:txBody>
      </p:sp>
    </p:spTree>
    <p:extLst>
      <p:ext uri="{BB962C8B-B14F-4D97-AF65-F5344CB8AC3E}">
        <p14:creationId xmlns:p14="http://schemas.microsoft.com/office/powerpoint/2010/main" val="3026431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32</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rPr>
              <a:t>Part 2: Data Analysis and Data Visualization</a:t>
            </a:r>
            <a:endParaRPr kumimoji="0" lang="en-MY"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sp>
        <p:nvSpPr>
          <p:cNvPr id="11" name="TextBox 10">
            <a:extLst>
              <a:ext uri="{FF2B5EF4-FFF2-40B4-BE49-F238E27FC236}">
                <a16:creationId xmlns:a16="http://schemas.microsoft.com/office/drawing/2014/main" id="{92ABC488-5C93-8D32-D309-FFED6B79362C}"/>
              </a:ext>
            </a:extLst>
          </p:cNvPr>
          <p:cNvSpPr txBox="1"/>
          <p:nvPr/>
        </p:nvSpPr>
        <p:spPr>
          <a:xfrm>
            <a:off x="567134" y="9218654"/>
            <a:ext cx="10077053" cy="1938992"/>
          </a:xfrm>
          <a:prstGeom prst="rect">
            <a:avLst/>
          </a:prstGeom>
          <a:noFill/>
        </p:spPr>
        <p:txBody>
          <a:bodyPr wrap="square">
            <a:spAutoFit/>
          </a:bodyPr>
          <a:lstStyle/>
          <a:p>
            <a:pPr>
              <a:buFont typeface="+mj-lt"/>
              <a:buAutoNum type="arabicPeriod"/>
            </a:pPr>
            <a:endParaRPr lang="en-US" sz="2400" dirty="0">
              <a:latin typeface="Nunito" pitchFamily="2" charset="0"/>
            </a:endParaRPr>
          </a:p>
          <a:p>
            <a:r>
              <a:rPr lang="en-US" sz="2400" b="1" dirty="0">
                <a:latin typeface="Nunito" pitchFamily="2" charset="0"/>
              </a:rPr>
              <a:t>2. Role Diversity in Mid-Picks</a:t>
            </a:r>
            <a:r>
              <a:rPr lang="en-US" sz="2400" dirty="0">
                <a:latin typeface="Nunito" pitchFamily="2" charset="0"/>
              </a:rPr>
              <a:t>: As the draft progresses to the second and third picks, the variety of roles picked becomes more balanced. This indicates that teams are focusing on building a well-rounded composition rather than securing specific roles early on.</a:t>
            </a:r>
          </a:p>
        </p:txBody>
      </p:sp>
      <p:pic>
        <p:nvPicPr>
          <p:cNvPr id="15" name="Picture 14">
            <a:extLst>
              <a:ext uri="{FF2B5EF4-FFF2-40B4-BE49-F238E27FC236}">
                <a16:creationId xmlns:a16="http://schemas.microsoft.com/office/drawing/2014/main" id="{79C352D9-0A0C-7C2C-A280-679F123D9BD1}"/>
              </a:ext>
            </a:extLst>
          </p:cNvPr>
          <p:cNvPicPr>
            <a:picLocks noChangeAspect="1"/>
          </p:cNvPicPr>
          <p:nvPr/>
        </p:nvPicPr>
        <p:blipFill>
          <a:blip r:embed="rId5"/>
          <a:stretch>
            <a:fillRect/>
          </a:stretch>
        </p:blipFill>
        <p:spPr>
          <a:xfrm>
            <a:off x="457668" y="3031374"/>
            <a:ext cx="10514664" cy="5916767"/>
          </a:xfrm>
          <a:prstGeom prst="rect">
            <a:avLst/>
          </a:prstGeom>
          <a:ln>
            <a:solidFill>
              <a:schemeClr val="tx1"/>
            </a:solidFill>
          </a:ln>
        </p:spPr>
      </p:pic>
      <p:sp>
        <p:nvSpPr>
          <p:cNvPr id="12" name="TextBox 11">
            <a:extLst>
              <a:ext uri="{FF2B5EF4-FFF2-40B4-BE49-F238E27FC236}">
                <a16:creationId xmlns:a16="http://schemas.microsoft.com/office/drawing/2014/main" id="{C26E91DE-44C6-1EB6-B52D-CCC6C37247E6}"/>
              </a:ext>
            </a:extLst>
          </p:cNvPr>
          <p:cNvSpPr txBox="1"/>
          <p:nvPr/>
        </p:nvSpPr>
        <p:spPr>
          <a:xfrm>
            <a:off x="567134" y="2149722"/>
            <a:ext cx="10301211" cy="461665"/>
          </a:xfrm>
          <a:prstGeom prst="rect">
            <a:avLst/>
          </a:prstGeom>
          <a:noFill/>
        </p:spPr>
        <p:txBody>
          <a:bodyPr wrap="square" rtlCol="0">
            <a:spAutoFit/>
          </a:bodyPr>
          <a:lstStyle/>
          <a:p>
            <a:pPr>
              <a:defRPr/>
            </a:pPr>
            <a:r>
              <a:rPr lang="en-US" sz="2400" u="sng" dirty="0">
                <a:solidFill>
                  <a:prstClr val="black"/>
                </a:solidFill>
                <a:latin typeface="Nunito" pitchFamily="2" charset="0"/>
              </a:rPr>
              <a:t>Roles Frequency in Each Picks </a:t>
            </a:r>
          </a:p>
        </p:txBody>
      </p:sp>
    </p:spTree>
    <p:extLst>
      <p:ext uri="{BB962C8B-B14F-4D97-AF65-F5344CB8AC3E}">
        <p14:creationId xmlns:p14="http://schemas.microsoft.com/office/powerpoint/2010/main" val="1872398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33</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rPr>
              <a:t>Part 2: Data Analysis and Data Visualization</a:t>
            </a:r>
            <a:endParaRPr kumimoji="0" lang="en-MY" sz="3600" b="1" i="0" u="none" strike="noStrike" kern="1200" cap="none" spc="0" normalizeH="0" baseline="0" noProof="0" dirty="0">
              <a:ln>
                <a:noFill/>
              </a:ln>
              <a:solidFill>
                <a:prstClr val="black"/>
              </a:solidFill>
              <a:effectLst/>
              <a:uLnTx/>
              <a:uFillTx/>
              <a:latin typeface="Nunito" pitchFamily="2" charset="0"/>
              <a:ea typeface="+mn-ea"/>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sp>
        <p:nvSpPr>
          <p:cNvPr id="5" name="TextBox 4">
            <a:extLst>
              <a:ext uri="{FF2B5EF4-FFF2-40B4-BE49-F238E27FC236}">
                <a16:creationId xmlns:a16="http://schemas.microsoft.com/office/drawing/2014/main" id="{51DB2FBA-2199-252F-2B58-722ABBD8E27D}"/>
              </a:ext>
            </a:extLst>
          </p:cNvPr>
          <p:cNvSpPr txBox="1"/>
          <p:nvPr/>
        </p:nvSpPr>
        <p:spPr>
          <a:xfrm>
            <a:off x="567134" y="3048121"/>
            <a:ext cx="10301211" cy="5632311"/>
          </a:xfrm>
          <a:prstGeom prst="rect">
            <a:avLst/>
          </a:prstGeom>
          <a:noFill/>
        </p:spPr>
        <p:txBody>
          <a:bodyPr wrap="square">
            <a:spAutoFit/>
          </a:bodyPr>
          <a:lstStyle/>
          <a:p>
            <a:r>
              <a:rPr lang="en-US" sz="2400" b="1" dirty="0">
                <a:latin typeface="Nunito" pitchFamily="2" charset="0"/>
              </a:rPr>
              <a:t>3. Roamer and Exp Laner Importance in Later Picks</a:t>
            </a:r>
            <a:r>
              <a:rPr lang="en-US" sz="2400" dirty="0">
                <a:latin typeface="Nunito" pitchFamily="2" charset="0"/>
              </a:rPr>
              <a:t>: The Roamer and Exp Laner roles see significant picks in the fourth and fifth positions. This may imply that teams are looking to finalize their team composition with heroes that can influence the game dynamically in these roles.</a:t>
            </a:r>
          </a:p>
          <a:p>
            <a:pPr>
              <a:buFont typeface="+mj-lt"/>
              <a:buAutoNum type="arabicPeriod"/>
            </a:pPr>
            <a:endParaRPr lang="en-US" sz="2400" dirty="0">
              <a:latin typeface="Nunito" pitchFamily="2" charset="0"/>
            </a:endParaRPr>
          </a:p>
          <a:p>
            <a:r>
              <a:rPr lang="en-US" sz="2400" b="1" dirty="0">
                <a:latin typeface="Nunito" pitchFamily="2" charset="0"/>
              </a:rPr>
              <a:t>4. Strategic Role Allocation</a:t>
            </a:r>
            <a:r>
              <a:rPr lang="en-US" sz="2400" dirty="0">
                <a:latin typeface="Nunito" pitchFamily="2" charset="0"/>
              </a:rPr>
              <a:t>: The consistent picking of Mid Laners and </a:t>
            </a:r>
            <a:r>
              <a:rPr lang="en-US" sz="2400" dirty="0" err="1">
                <a:latin typeface="Nunito" pitchFamily="2" charset="0"/>
              </a:rPr>
              <a:t>Junglers</a:t>
            </a:r>
            <a:r>
              <a:rPr lang="en-US" sz="2400" dirty="0">
                <a:latin typeface="Nunito" pitchFamily="2" charset="0"/>
              </a:rPr>
              <a:t> across various positions highlights their essential roles in the game. Teams seem to prioritize having a strong core by securing these roles throughout the drafting phase.</a:t>
            </a:r>
          </a:p>
          <a:p>
            <a:pPr>
              <a:buFont typeface="+mj-lt"/>
              <a:buAutoNum type="arabicPeriod"/>
            </a:pPr>
            <a:endParaRPr lang="en-US" sz="2400" dirty="0">
              <a:latin typeface="Nunito" pitchFamily="2" charset="0"/>
            </a:endParaRPr>
          </a:p>
          <a:p>
            <a:r>
              <a:rPr lang="en-US" sz="2400" b="1" dirty="0">
                <a:latin typeface="Nunito" pitchFamily="2" charset="0"/>
              </a:rPr>
              <a:t>5. Team Strategies</a:t>
            </a:r>
            <a:r>
              <a:rPr lang="en-US" sz="2400" dirty="0">
                <a:latin typeface="Nunito" pitchFamily="2" charset="0"/>
              </a:rPr>
              <a:t>: The plot also shows how Blue and Red teams differ slightly in their drafting strategies. For instance, Blue Team's first pick is heavily skewed towards Gold Laner, while Red Team's first pick is more balanced between roles. This might reflect different strategic approaches or adaptations based on the opposing team's draft.</a:t>
            </a:r>
          </a:p>
        </p:txBody>
      </p:sp>
      <p:sp>
        <p:nvSpPr>
          <p:cNvPr id="6" name="TextBox 5">
            <a:extLst>
              <a:ext uri="{FF2B5EF4-FFF2-40B4-BE49-F238E27FC236}">
                <a16:creationId xmlns:a16="http://schemas.microsoft.com/office/drawing/2014/main" id="{C426047F-0220-1196-E033-98CAD1901366}"/>
              </a:ext>
            </a:extLst>
          </p:cNvPr>
          <p:cNvSpPr txBox="1"/>
          <p:nvPr/>
        </p:nvSpPr>
        <p:spPr>
          <a:xfrm>
            <a:off x="567134" y="2149722"/>
            <a:ext cx="10301211" cy="461665"/>
          </a:xfrm>
          <a:prstGeom prst="rect">
            <a:avLst/>
          </a:prstGeom>
          <a:noFill/>
        </p:spPr>
        <p:txBody>
          <a:bodyPr wrap="square" rtlCol="0">
            <a:spAutoFit/>
          </a:bodyPr>
          <a:lstStyle/>
          <a:p>
            <a:pPr>
              <a:defRPr/>
            </a:pPr>
            <a:r>
              <a:rPr lang="en-US" sz="2400" u="sng" dirty="0">
                <a:solidFill>
                  <a:prstClr val="black"/>
                </a:solidFill>
                <a:latin typeface="Nunito" pitchFamily="2" charset="0"/>
              </a:rPr>
              <a:t>Roles Frequency in Each Picks </a:t>
            </a:r>
          </a:p>
        </p:txBody>
      </p:sp>
    </p:spTree>
    <p:extLst>
      <p:ext uri="{BB962C8B-B14F-4D97-AF65-F5344CB8AC3E}">
        <p14:creationId xmlns:p14="http://schemas.microsoft.com/office/powerpoint/2010/main" val="3880878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C027EF-6FF9-D5E3-A905-F3F163DDE3BF}"/>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sz="2598">
              <a:latin typeface="Nunito" pitchFamily="2"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F85B67EA-FA50-5EDC-81E9-A3FE31A5E655}"/>
              </a:ext>
            </a:extLst>
          </p:cNvPr>
          <p:cNvSpPr/>
          <p:nvPr/>
        </p:nvSpPr>
        <p:spPr>
          <a:xfrm>
            <a:off x="2440596" y="6584087"/>
            <a:ext cx="6548803" cy="333071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Nunito" pitchFamily="2" charset="0"/>
                <a:cs typeface="Segoe UI Semibold" panose="020B0702040204020203" pitchFamily="34" charset="0"/>
              </a:rPr>
              <a:t>Thank You</a:t>
            </a:r>
          </a:p>
        </p:txBody>
      </p:sp>
      <p:sp>
        <p:nvSpPr>
          <p:cNvPr id="8" name="Slide Number Placeholder 7">
            <a:extLst>
              <a:ext uri="{FF2B5EF4-FFF2-40B4-BE49-F238E27FC236}">
                <a16:creationId xmlns:a16="http://schemas.microsoft.com/office/drawing/2014/main" id="{CF34B3BC-92D3-C3CA-0EF9-5728707D830B}"/>
              </a:ext>
            </a:extLst>
          </p:cNvPr>
          <p:cNvSpPr>
            <a:spLocks noGrp="1"/>
          </p:cNvSpPr>
          <p:nvPr>
            <p:ph type="sldNum" sz="quarter" idx="12"/>
          </p:nvPr>
        </p:nvSpPr>
        <p:spPr/>
        <p:txBody>
          <a:bodyPr/>
          <a:lstStyle/>
          <a:p>
            <a:fld id="{C5903D28-2E1F-4F0A-A7AC-E2CF4FDEFF5D}" type="slidenum">
              <a:rPr lang="en-MY" sz="1731" b="1">
                <a:solidFill>
                  <a:schemeClr val="tx1"/>
                </a:solidFill>
                <a:latin typeface="Nunito" pitchFamily="2" charset="0"/>
                <a:cs typeface="Arial" panose="020B0604020202020204" pitchFamily="34" charset="0"/>
              </a:rPr>
              <a:t>34</a:t>
            </a:fld>
            <a:endParaRPr lang="en-MY" sz="1731" b="1" dirty="0">
              <a:solidFill>
                <a:schemeClr val="tx1"/>
              </a:solidFill>
              <a:latin typeface="Nunito" pitchFamily="2" charset="0"/>
              <a:cs typeface="Arial" panose="020B0604020202020204" pitchFamily="34" charset="0"/>
            </a:endParaRPr>
          </a:p>
        </p:txBody>
      </p:sp>
      <p:grpSp>
        <p:nvGrpSpPr>
          <p:cNvPr id="7" name="Group 6">
            <a:extLst>
              <a:ext uri="{FF2B5EF4-FFF2-40B4-BE49-F238E27FC236}">
                <a16:creationId xmlns:a16="http://schemas.microsoft.com/office/drawing/2014/main" id="{A8B80A34-6499-D919-8EC1-203DEC47F582}"/>
              </a:ext>
            </a:extLst>
          </p:cNvPr>
          <p:cNvGrpSpPr/>
          <p:nvPr/>
        </p:nvGrpSpPr>
        <p:grpSpPr>
          <a:xfrm>
            <a:off x="4331221" y="13489316"/>
            <a:ext cx="2767553" cy="369332"/>
            <a:chOff x="4517817" y="5691679"/>
            <a:chExt cx="1642933" cy="256042"/>
          </a:xfrm>
        </p:grpSpPr>
        <p:pic>
          <p:nvPicPr>
            <p:cNvPr id="9" name="Picture 8" descr="A blue square with white letters&#10;&#10;Description automatically generated">
              <a:extLst>
                <a:ext uri="{FF2B5EF4-FFF2-40B4-BE49-F238E27FC236}">
                  <a16:creationId xmlns:a16="http://schemas.microsoft.com/office/drawing/2014/main" id="{FE08E26B-8949-350F-32B3-E5AFEC39A640}"/>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10" name="TextBox 9">
              <a:extLst>
                <a:ext uri="{FF2B5EF4-FFF2-40B4-BE49-F238E27FC236}">
                  <a16:creationId xmlns:a16="http://schemas.microsoft.com/office/drawing/2014/main" id="{7FAA2AA6-0270-5BCD-84E8-25EBC018A216}"/>
                </a:ext>
              </a:extLst>
            </p:cNvPr>
            <p:cNvSpPr txBox="1"/>
            <p:nvPr/>
          </p:nvSpPr>
          <p:spPr>
            <a:xfrm>
              <a:off x="4749742" y="5691679"/>
              <a:ext cx="1411008" cy="256042"/>
            </a:xfrm>
            <a:prstGeom prst="rect">
              <a:avLst/>
            </a:prstGeom>
            <a:noFill/>
          </p:spPr>
          <p:txBody>
            <a:bodyPr wrap="square" rtlCol="0">
              <a:spAutoFit/>
            </a:bodyPr>
            <a:lstStyle/>
            <a:p>
              <a:r>
                <a:rPr lang="en-US" b="1" dirty="0">
                  <a:latin typeface="Nunito" pitchFamily="2" charset="0"/>
                  <a:ea typeface="Lato" panose="020F0502020204030203" pitchFamily="34" charset="0"/>
                  <a:cs typeface="Arial" panose="020B0604020202020204" pitchFamily="34" charset="0"/>
                </a:rPr>
                <a:t>Amirul Ikhwan Faizi</a:t>
              </a:r>
              <a:endParaRPr lang="en-MY" b="1" dirty="0">
                <a:latin typeface="Nunito" pitchFamily="2" charset="0"/>
                <a:ea typeface="Lato" panose="020F0502020204030203" pitchFamily="34" charset="0"/>
                <a:cs typeface="Arial" panose="020B0604020202020204" pitchFamily="34" charset="0"/>
              </a:endParaRPr>
            </a:p>
          </p:txBody>
        </p:sp>
      </p:grpSp>
      <p:sp>
        <p:nvSpPr>
          <p:cNvPr id="3" name="TextBox 2">
            <a:extLst>
              <a:ext uri="{FF2B5EF4-FFF2-40B4-BE49-F238E27FC236}">
                <a16:creationId xmlns:a16="http://schemas.microsoft.com/office/drawing/2014/main" id="{55B08272-333F-38EF-775E-1BCA80B48499}"/>
              </a:ext>
            </a:extLst>
          </p:cNvPr>
          <p:cNvSpPr txBox="1"/>
          <p:nvPr/>
        </p:nvSpPr>
        <p:spPr>
          <a:xfrm>
            <a:off x="564393" y="3881557"/>
            <a:ext cx="10301211" cy="3046988"/>
          </a:xfrm>
          <a:prstGeom prst="rect">
            <a:avLst/>
          </a:prstGeom>
          <a:noFill/>
        </p:spPr>
        <p:txBody>
          <a:bodyPr wrap="square">
            <a:spAutoFit/>
          </a:bodyPr>
          <a:lstStyle/>
          <a:p>
            <a:pPr algn="ctr"/>
            <a:r>
              <a:rPr lang="en-US" sz="2400" dirty="0">
                <a:latin typeface="Nunito" pitchFamily="2" charset="0"/>
              </a:rPr>
              <a:t>I wish I can show more statistical point of view analysis and more usage of this data. But I want to stop in this point first to show what I can achieve for now. Too many slides I think. I may continue within this small project with many possible analysis, insight or maybe try to train this data for machine learning for example if I may have enough time. </a:t>
            </a:r>
          </a:p>
          <a:p>
            <a:pPr algn="ctr"/>
            <a:endParaRPr lang="en-US" sz="2400" dirty="0">
              <a:latin typeface="Nunito" pitchFamily="2" charset="0"/>
            </a:endParaRPr>
          </a:p>
          <a:p>
            <a:pPr algn="ctr"/>
            <a:r>
              <a:rPr lang="en-US" sz="2400" dirty="0">
                <a:latin typeface="Nunito" pitchFamily="2" charset="0"/>
              </a:rPr>
              <a:t>For your reference:</a:t>
            </a:r>
          </a:p>
          <a:p>
            <a:pPr algn="ctr"/>
            <a:r>
              <a:rPr lang="en-MY" sz="2400" b="0" i="0" dirty="0">
                <a:effectLst/>
                <a:highlight>
                  <a:srgbClr val="FFFFFF"/>
                </a:highlight>
                <a:latin typeface="-apple-system"/>
                <a:hlinkClick r:id="rId3"/>
              </a:rPr>
              <a:t>https://github.com/IkhwanFaizi/MLBB_Draft</a:t>
            </a:r>
            <a:r>
              <a:rPr lang="en-MY" sz="2400" b="0" i="0" dirty="0">
                <a:effectLst/>
                <a:highlight>
                  <a:srgbClr val="FFFFFF"/>
                </a:highlight>
                <a:latin typeface="-apple-system"/>
              </a:rPr>
              <a:t> </a:t>
            </a:r>
            <a:endParaRPr lang="en-US" sz="2400" dirty="0">
              <a:latin typeface="Nunito" pitchFamily="2" charset="0"/>
            </a:endParaRPr>
          </a:p>
        </p:txBody>
      </p:sp>
    </p:spTree>
    <p:extLst>
      <p:ext uri="{BB962C8B-B14F-4D97-AF65-F5344CB8AC3E}">
        <p14:creationId xmlns:p14="http://schemas.microsoft.com/office/powerpoint/2010/main" val="433403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4</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r>
              <a:rPr lang="en-US" sz="3600" b="1" dirty="0">
                <a:latin typeface="Nunito" pitchFamily="2" charset="0"/>
                <a:cs typeface="Segoe UI Semibold" panose="020B0702040204020203" pitchFamily="34" charset="0"/>
              </a:rPr>
              <a:t>Part 1: Creating MLBB Drafting Data Interface </a:t>
            </a:r>
            <a:endParaRPr lang="en-MY" sz="3600" b="1" dirty="0">
              <a:latin typeface="Nunito" pitchFamily="2" charset="0"/>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sp>
        <p:nvSpPr>
          <p:cNvPr id="5" name="TextBox 4">
            <a:extLst>
              <a:ext uri="{FF2B5EF4-FFF2-40B4-BE49-F238E27FC236}">
                <a16:creationId xmlns:a16="http://schemas.microsoft.com/office/drawing/2014/main" id="{D74A6BEA-519D-8EE3-20F1-D3169D6514C6}"/>
              </a:ext>
            </a:extLst>
          </p:cNvPr>
          <p:cNvSpPr txBox="1"/>
          <p:nvPr/>
        </p:nvSpPr>
        <p:spPr>
          <a:xfrm>
            <a:off x="561655" y="1879104"/>
            <a:ext cx="10295731" cy="1938992"/>
          </a:xfrm>
          <a:prstGeom prst="rect">
            <a:avLst/>
          </a:prstGeom>
          <a:noFill/>
        </p:spPr>
        <p:txBody>
          <a:bodyPr wrap="square" rtlCol="0">
            <a:spAutoFit/>
          </a:bodyPr>
          <a:lstStyle/>
          <a:p>
            <a:r>
              <a:rPr lang="en-US" sz="2400" dirty="0">
                <a:latin typeface="Nunito" pitchFamily="2" charset="0"/>
                <a:cs typeface="Segoe UI Semibold" panose="020B0702040204020203" pitchFamily="34" charset="0"/>
              </a:rPr>
              <a:t>Before the match start, both teams will do banning and picking of heroes. This is called Drafting Phase. A team will ban heroes that they do not want enemy to use and pick heroes that they will use in game to fight enemy. The drafting phase is done following the sequences as illustrated in the next slides.</a:t>
            </a:r>
          </a:p>
        </p:txBody>
      </p:sp>
      <p:sp>
        <p:nvSpPr>
          <p:cNvPr id="13" name="TextBox 12">
            <a:extLst>
              <a:ext uri="{FF2B5EF4-FFF2-40B4-BE49-F238E27FC236}">
                <a16:creationId xmlns:a16="http://schemas.microsoft.com/office/drawing/2014/main" id="{98268D11-90A1-3078-6A72-DFFC844AE68B}"/>
              </a:ext>
            </a:extLst>
          </p:cNvPr>
          <p:cNvSpPr txBox="1"/>
          <p:nvPr/>
        </p:nvSpPr>
        <p:spPr>
          <a:xfrm>
            <a:off x="561655" y="3939982"/>
            <a:ext cx="10295731" cy="1569660"/>
          </a:xfrm>
          <a:prstGeom prst="rect">
            <a:avLst/>
          </a:prstGeom>
          <a:noFill/>
        </p:spPr>
        <p:txBody>
          <a:bodyPr wrap="square" rtlCol="0">
            <a:spAutoFit/>
          </a:bodyPr>
          <a:lstStyle/>
          <a:p>
            <a:r>
              <a:rPr lang="en-US" sz="2400" dirty="0">
                <a:latin typeface="Nunito" pitchFamily="2" charset="0"/>
                <a:cs typeface="Segoe UI Semibold" panose="020B0702040204020203" pitchFamily="34" charset="0"/>
              </a:rPr>
              <a:t>I curious on how both teams do the drafting. I wonder on its heroes and roles pattern during drafting phase. </a:t>
            </a:r>
            <a:r>
              <a:rPr lang="en-MY" sz="2400" dirty="0">
                <a:latin typeface="Nunito" pitchFamily="2" charset="0"/>
              </a:rPr>
              <a:t>To understand the draft, I must have a look on this pattern during draft selection for not only one match, but more and more matches.</a:t>
            </a:r>
            <a:endParaRPr lang="en-MY" sz="2400" dirty="0">
              <a:latin typeface="Nunito" pitchFamily="2" charset="0"/>
              <a:cs typeface="Segoe UI Semibold" panose="020B0702040204020203" pitchFamily="34" charset="0"/>
            </a:endParaRPr>
          </a:p>
        </p:txBody>
      </p:sp>
      <p:grpSp>
        <p:nvGrpSpPr>
          <p:cNvPr id="6" name="Group 5">
            <a:extLst>
              <a:ext uri="{FF2B5EF4-FFF2-40B4-BE49-F238E27FC236}">
                <a16:creationId xmlns:a16="http://schemas.microsoft.com/office/drawing/2014/main" id="{3D9B39E9-8F7A-CF54-DB20-9355DF4CEF2B}"/>
              </a:ext>
            </a:extLst>
          </p:cNvPr>
          <p:cNvGrpSpPr/>
          <p:nvPr/>
        </p:nvGrpSpPr>
        <p:grpSpPr>
          <a:xfrm>
            <a:off x="661548" y="5630557"/>
            <a:ext cx="10095944" cy="7091553"/>
            <a:chOff x="567134" y="1890038"/>
            <a:chExt cx="10095944" cy="7091553"/>
          </a:xfrm>
        </p:grpSpPr>
        <p:pic>
          <p:nvPicPr>
            <p:cNvPr id="7" name="Picture 6">
              <a:extLst>
                <a:ext uri="{FF2B5EF4-FFF2-40B4-BE49-F238E27FC236}">
                  <a16:creationId xmlns:a16="http://schemas.microsoft.com/office/drawing/2014/main" id="{2E533C51-F0D8-119A-543B-68E047EBE048}"/>
                </a:ext>
              </a:extLst>
            </p:cNvPr>
            <p:cNvPicPr>
              <a:picLocks noChangeAspect="1"/>
            </p:cNvPicPr>
            <p:nvPr/>
          </p:nvPicPr>
          <p:blipFill>
            <a:blip r:embed="rId5"/>
            <a:stretch>
              <a:fillRect/>
            </a:stretch>
          </p:blipFill>
          <p:spPr>
            <a:xfrm>
              <a:off x="990792" y="1890038"/>
              <a:ext cx="9448416" cy="5332414"/>
            </a:xfrm>
            <a:prstGeom prst="rect">
              <a:avLst/>
            </a:prstGeom>
          </p:spPr>
        </p:pic>
        <p:sp>
          <p:nvSpPr>
            <p:cNvPr id="9" name="TextBox 8">
              <a:extLst>
                <a:ext uri="{FF2B5EF4-FFF2-40B4-BE49-F238E27FC236}">
                  <a16:creationId xmlns:a16="http://schemas.microsoft.com/office/drawing/2014/main" id="{1FF2B72D-06DA-72B0-FD43-DC2B4B56BE3A}"/>
                </a:ext>
              </a:extLst>
            </p:cNvPr>
            <p:cNvSpPr txBox="1"/>
            <p:nvPr/>
          </p:nvSpPr>
          <p:spPr>
            <a:xfrm>
              <a:off x="567134" y="4050397"/>
              <a:ext cx="1196596" cy="584775"/>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1600" dirty="0">
                  <a:latin typeface="Nunito" pitchFamily="2" charset="0"/>
                </a:rPr>
                <a:t>Blue Team 1</a:t>
              </a:r>
              <a:r>
                <a:rPr lang="en-US" sz="1600" baseline="30000" dirty="0">
                  <a:latin typeface="Nunito" pitchFamily="2" charset="0"/>
                </a:rPr>
                <a:t>st</a:t>
              </a:r>
              <a:r>
                <a:rPr lang="en-US" sz="1600" dirty="0">
                  <a:latin typeface="Nunito" pitchFamily="2" charset="0"/>
                </a:rPr>
                <a:t> Ban</a:t>
              </a:r>
              <a:endParaRPr lang="en-MY" sz="1600" dirty="0">
                <a:latin typeface="Nunito" pitchFamily="2" charset="0"/>
              </a:endParaRPr>
            </a:p>
          </p:txBody>
        </p:sp>
        <p:sp>
          <p:nvSpPr>
            <p:cNvPr id="11" name="TextBox 10">
              <a:extLst>
                <a:ext uri="{FF2B5EF4-FFF2-40B4-BE49-F238E27FC236}">
                  <a16:creationId xmlns:a16="http://schemas.microsoft.com/office/drawing/2014/main" id="{91DD4D94-85DE-785A-0885-C640C89EE193}"/>
                </a:ext>
              </a:extLst>
            </p:cNvPr>
            <p:cNvSpPr txBox="1"/>
            <p:nvPr/>
          </p:nvSpPr>
          <p:spPr>
            <a:xfrm>
              <a:off x="1329134" y="3275034"/>
              <a:ext cx="1196596" cy="584775"/>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1600" dirty="0">
                  <a:latin typeface="Nunito" pitchFamily="2" charset="0"/>
                </a:rPr>
                <a:t>Blue Team 2</a:t>
              </a:r>
              <a:r>
                <a:rPr lang="en-US" sz="1600" baseline="30000" dirty="0">
                  <a:latin typeface="Nunito" pitchFamily="2" charset="0"/>
                </a:rPr>
                <a:t>nd</a:t>
              </a:r>
              <a:r>
                <a:rPr lang="en-US" sz="1600" dirty="0">
                  <a:latin typeface="Nunito" pitchFamily="2" charset="0"/>
                </a:rPr>
                <a:t> Ban</a:t>
              </a:r>
              <a:endParaRPr lang="en-MY" sz="1600" dirty="0">
                <a:latin typeface="Nunito" pitchFamily="2" charset="0"/>
              </a:endParaRPr>
            </a:p>
          </p:txBody>
        </p:sp>
        <p:sp>
          <p:nvSpPr>
            <p:cNvPr id="12" name="TextBox 11">
              <a:extLst>
                <a:ext uri="{FF2B5EF4-FFF2-40B4-BE49-F238E27FC236}">
                  <a16:creationId xmlns:a16="http://schemas.microsoft.com/office/drawing/2014/main" id="{1BD5321E-44AA-A2C5-4FE1-E97A87759F02}"/>
                </a:ext>
              </a:extLst>
            </p:cNvPr>
            <p:cNvSpPr txBox="1"/>
            <p:nvPr/>
          </p:nvSpPr>
          <p:spPr>
            <a:xfrm>
              <a:off x="2187388" y="4050397"/>
              <a:ext cx="1196596" cy="584775"/>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1600" dirty="0">
                  <a:latin typeface="Nunito" pitchFamily="2" charset="0"/>
                </a:rPr>
                <a:t>Blue Team 3</a:t>
              </a:r>
              <a:r>
                <a:rPr lang="en-US" sz="1600" baseline="30000" dirty="0">
                  <a:latin typeface="Nunito" pitchFamily="2" charset="0"/>
                </a:rPr>
                <a:t>rd</a:t>
              </a:r>
              <a:r>
                <a:rPr lang="en-US" sz="1600" dirty="0">
                  <a:latin typeface="Nunito" pitchFamily="2" charset="0"/>
                </a:rPr>
                <a:t> Ban</a:t>
              </a:r>
              <a:endParaRPr lang="en-MY" sz="1600" dirty="0">
                <a:latin typeface="Nunito" pitchFamily="2" charset="0"/>
              </a:endParaRPr>
            </a:p>
          </p:txBody>
        </p:sp>
        <p:sp>
          <p:nvSpPr>
            <p:cNvPr id="15" name="TextBox 14">
              <a:extLst>
                <a:ext uri="{FF2B5EF4-FFF2-40B4-BE49-F238E27FC236}">
                  <a16:creationId xmlns:a16="http://schemas.microsoft.com/office/drawing/2014/main" id="{8B2E7D04-85C1-A9F1-F92A-526716A20DF6}"/>
                </a:ext>
              </a:extLst>
            </p:cNvPr>
            <p:cNvSpPr txBox="1"/>
            <p:nvPr/>
          </p:nvSpPr>
          <p:spPr>
            <a:xfrm>
              <a:off x="2960367" y="3275033"/>
              <a:ext cx="1196596" cy="584775"/>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1600" dirty="0">
                  <a:latin typeface="Nunito" pitchFamily="2" charset="0"/>
                </a:rPr>
                <a:t>Blue Team 4</a:t>
              </a:r>
              <a:r>
                <a:rPr lang="en-US" sz="1600" baseline="30000" dirty="0">
                  <a:latin typeface="Nunito" pitchFamily="2" charset="0"/>
                </a:rPr>
                <a:t>th</a:t>
              </a:r>
              <a:r>
                <a:rPr lang="en-US" sz="1600" dirty="0">
                  <a:latin typeface="Nunito" pitchFamily="2" charset="0"/>
                </a:rPr>
                <a:t> Ban</a:t>
              </a:r>
              <a:endParaRPr lang="en-MY" sz="1600" dirty="0">
                <a:latin typeface="Nunito" pitchFamily="2" charset="0"/>
              </a:endParaRPr>
            </a:p>
          </p:txBody>
        </p:sp>
        <p:sp>
          <p:nvSpPr>
            <p:cNvPr id="16" name="TextBox 15">
              <a:extLst>
                <a:ext uri="{FF2B5EF4-FFF2-40B4-BE49-F238E27FC236}">
                  <a16:creationId xmlns:a16="http://schemas.microsoft.com/office/drawing/2014/main" id="{D06FD67F-5327-CAC9-6999-9D391C2D9848}"/>
                </a:ext>
              </a:extLst>
            </p:cNvPr>
            <p:cNvSpPr txBox="1"/>
            <p:nvPr/>
          </p:nvSpPr>
          <p:spPr>
            <a:xfrm>
              <a:off x="3807642" y="4050397"/>
              <a:ext cx="1196596" cy="584775"/>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1600" dirty="0">
                  <a:latin typeface="Nunito" pitchFamily="2" charset="0"/>
                </a:rPr>
                <a:t>Blue Team 5</a:t>
              </a:r>
              <a:r>
                <a:rPr lang="en-US" sz="1600" baseline="30000" dirty="0">
                  <a:latin typeface="Nunito" pitchFamily="2" charset="0"/>
                </a:rPr>
                <a:t>th</a:t>
              </a:r>
              <a:r>
                <a:rPr lang="en-US" sz="1600" dirty="0">
                  <a:latin typeface="Nunito" pitchFamily="2" charset="0"/>
                </a:rPr>
                <a:t> Ban</a:t>
              </a:r>
              <a:endParaRPr lang="en-MY" sz="1600" dirty="0">
                <a:latin typeface="Nunito" pitchFamily="2" charset="0"/>
              </a:endParaRPr>
            </a:p>
          </p:txBody>
        </p:sp>
        <p:cxnSp>
          <p:nvCxnSpPr>
            <p:cNvPr id="17" name="Straight Arrow Connector 16">
              <a:extLst>
                <a:ext uri="{FF2B5EF4-FFF2-40B4-BE49-F238E27FC236}">
                  <a16:creationId xmlns:a16="http://schemas.microsoft.com/office/drawing/2014/main" id="{E4BC572A-7E46-9EF7-6D6D-BE88CF74E40A}"/>
                </a:ext>
              </a:extLst>
            </p:cNvPr>
            <p:cNvCxnSpPr>
              <a:cxnSpLocks/>
              <a:stCxn id="9" idx="2"/>
            </p:cNvCxnSpPr>
            <p:nvPr/>
          </p:nvCxnSpPr>
          <p:spPr>
            <a:xfrm>
              <a:off x="1165432" y="4635172"/>
              <a:ext cx="163702" cy="420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FF4CA20-17B2-8F13-A6D5-1FA1B6B51842}"/>
                </a:ext>
              </a:extLst>
            </p:cNvPr>
            <p:cNvCxnSpPr>
              <a:cxnSpLocks/>
              <a:stCxn id="11" idx="2"/>
            </p:cNvCxnSpPr>
            <p:nvPr/>
          </p:nvCxnSpPr>
          <p:spPr>
            <a:xfrm>
              <a:off x="1927432" y="3859809"/>
              <a:ext cx="174640" cy="11962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E26EB85-6C27-E3EE-583E-A4FC2094A4AF}"/>
                </a:ext>
              </a:extLst>
            </p:cNvPr>
            <p:cNvCxnSpPr>
              <a:cxnSpLocks/>
              <a:stCxn id="12" idx="2"/>
            </p:cNvCxnSpPr>
            <p:nvPr/>
          </p:nvCxnSpPr>
          <p:spPr>
            <a:xfrm>
              <a:off x="2785686" y="4635172"/>
              <a:ext cx="158051" cy="420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A09902F-EC8C-1593-A419-187CA1BC6043}"/>
                </a:ext>
              </a:extLst>
            </p:cNvPr>
            <p:cNvCxnSpPr>
              <a:cxnSpLocks/>
              <a:stCxn id="15" idx="2"/>
            </p:cNvCxnSpPr>
            <p:nvPr/>
          </p:nvCxnSpPr>
          <p:spPr>
            <a:xfrm>
              <a:off x="3558665" y="3859808"/>
              <a:ext cx="0" cy="11962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B109128-4445-2733-5507-18DAC0571E71}"/>
                </a:ext>
              </a:extLst>
            </p:cNvPr>
            <p:cNvCxnSpPr>
              <a:cxnSpLocks/>
              <a:stCxn id="16" idx="2"/>
            </p:cNvCxnSpPr>
            <p:nvPr/>
          </p:nvCxnSpPr>
          <p:spPr>
            <a:xfrm flipH="1">
              <a:off x="4331221" y="4635172"/>
              <a:ext cx="74719" cy="420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6308794-7D9A-22E8-2D36-D55F181AFF06}"/>
                </a:ext>
              </a:extLst>
            </p:cNvPr>
            <p:cNvSpPr txBox="1"/>
            <p:nvPr/>
          </p:nvSpPr>
          <p:spPr>
            <a:xfrm>
              <a:off x="6225974" y="4050397"/>
              <a:ext cx="1196596" cy="584775"/>
            </a:xfrm>
            <a:prstGeom prst="rect">
              <a:avLst/>
            </a:prstGeom>
            <a:solidFill>
              <a:srgbClr val="FF99CC"/>
            </a:solidFill>
            <a:ln>
              <a:solidFill>
                <a:schemeClr val="tx1"/>
              </a:solidFill>
            </a:ln>
          </p:spPr>
          <p:txBody>
            <a:bodyPr wrap="square" rtlCol="0">
              <a:spAutoFit/>
            </a:bodyPr>
            <a:lstStyle/>
            <a:p>
              <a:pPr algn="ctr"/>
              <a:r>
                <a:rPr lang="en-US" sz="1600" dirty="0">
                  <a:latin typeface="Nunito" pitchFamily="2" charset="0"/>
                </a:rPr>
                <a:t>Red Team 5</a:t>
              </a:r>
              <a:r>
                <a:rPr lang="en-US" sz="1600" baseline="30000" dirty="0">
                  <a:latin typeface="Nunito" pitchFamily="2" charset="0"/>
                </a:rPr>
                <a:t>th</a:t>
              </a:r>
              <a:r>
                <a:rPr lang="en-US" sz="1600" dirty="0">
                  <a:latin typeface="Nunito" pitchFamily="2" charset="0"/>
                </a:rPr>
                <a:t> Ban</a:t>
              </a:r>
              <a:endParaRPr lang="en-MY" sz="1600" dirty="0">
                <a:latin typeface="Nunito" pitchFamily="2" charset="0"/>
              </a:endParaRPr>
            </a:p>
          </p:txBody>
        </p:sp>
        <p:sp>
          <p:nvSpPr>
            <p:cNvPr id="23" name="TextBox 22">
              <a:extLst>
                <a:ext uri="{FF2B5EF4-FFF2-40B4-BE49-F238E27FC236}">
                  <a16:creationId xmlns:a16="http://schemas.microsoft.com/office/drawing/2014/main" id="{A51FD61C-1C32-9F01-EA52-BEFE4502ED27}"/>
                </a:ext>
              </a:extLst>
            </p:cNvPr>
            <p:cNvSpPr txBox="1"/>
            <p:nvPr/>
          </p:nvSpPr>
          <p:spPr>
            <a:xfrm>
              <a:off x="6987974" y="3275034"/>
              <a:ext cx="1196596" cy="584775"/>
            </a:xfrm>
            <a:prstGeom prst="rect">
              <a:avLst/>
            </a:prstGeom>
            <a:solidFill>
              <a:srgbClr val="FF99CC"/>
            </a:solidFill>
            <a:ln>
              <a:solidFill>
                <a:schemeClr val="tx1"/>
              </a:solidFill>
            </a:ln>
          </p:spPr>
          <p:txBody>
            <a:bodyPr wrap="square" rtlCol="0">
              <a:spAutoFit/>
            </a:bodyPr>
            <a:lstStyle/>
            <a:p>
              <a:pPr algn="ctr"/>
              <a:r>
                <a:rPr lang="en-US" sz="1600" dirty="0">
                  <a:latin typeface="Nunito" pitchFamily="2" charset="0"/>
                </a:rPr>
                <a:t>Red Team 4</a:t>
              </a:r>
              <a:r>
                <a:rPr lang="en-US" sz="1600" baseline="30000" dirty="0">
                  <a:latin typeface="Nunito" pitchFamily="2" charset="0"/>
                </a:rPr>
                <a:t>th</a:t>
              </a:r>
              <a:r>
                <a:rPr lang="en-US" sz="1600" dirty="0">
                  <a:latin typeface="Nunito" pitchFamily="2" charset="0"/>
                </a:rPr>
                <a:t> Ban</a:t>
              </a:r>
              <a:endParaRPr lang="en-MY" sz="1600" dirty="0">
                <a:latin typeface="Nunito" pitchFamily="2" charset="0"/>
              </a:endParaRPr>
            </a:p>
          </p:txBody>
        </p:sp>
        <p:sp>
          <p:nvSpPr>
            <p:cNvPr id="24" name="TextBox 23">
              <a:extLst>
                <a:ext uri="{FF2B5EF4-FFF2-40B4-BE49-F238E27FC236}">
                  <a16:creationId xmlns:a16="http://schemas.microsoft.com/office/drawing/2014/main" id="{0D1FBD90-0847-9F92-3861-2B36F0E89F35}"/>
                </a:ext>
              </a:extLst>
            </p:cNvPr>
            <p:cNvSpPr txBox="1"/>
            <p:nvPr/>
          </p:nvSpPr>
          <p:spPr>
            <a:xfrm>
              <a:off x="7846228" y="4050397"/>
              <a:ext cx="1196596" cy="584775"/>
            </a:xfrm>
            <a:prstGeom prst="rect">
              <a:avLst/>
            </a:prstGeom>
            <a:solidFill>
              <a:srgbClr val="FF99CC"/>
            </a:solidFill>
            <a:ln>
              <a:solidFill>
                <a:schemeClr val="tx1"/>
              </a:solidFill>
            </a:ln>
          </p:spPr>
          <p:txBody>
            <a:bodyPr wrap="square" rtlCol="0">
              <a:spAutoFit/>
            </a:bodyPr>
            <a:lstStyle/>
            <a:p>
              <a:pPr algn="ctr"/>
              <a:r>
                <a:rPr lang="en-US" sz="1600" dirty="0">
                  <a:latin typeface="Nunito" pitchFamily="2" charset="0"/>
                </a:rPr>
                <a:t>Red Team 3</a:t>
              </a:r>
              <a:r>
                <a:rPr lang="en-US" sz="1600" baseline="30000" dirty="0">
                  <a:latin typeface="Nunito" pitchFamily="2" charset="0"/>
                </a:rPr>
                <a:t>rd</a:t>
              </a:r>
              <a:r>
                <a:rPr lang="en-US" sz="1600" dirty="0">
                  <a:latin typeface="Nunito" pitchFamily="2" charset="0"/>
                </a:rPr>
                <a:t> Ban</a:t>
              </a:r>
              <a:endParaRPr lang="en-MY" sz="1600" dirty="0">
                <a:latin typeface="Nunito" pitchFamily="2" charset="0"/>
              </a:endParaRPr>
            </a:p>
          </p:txBody>
        </p:sp>
        <p:sp>
          <p:nvSpPr>
            <p:cNvPr id="25" name="TextBox 24">
              <a:extLst>
                <a:ext uri="{FF2B5EF4-FFF2-40B4-BE49-F238E27FC236}">
                  <a16:creationId xmlns:a16="http://schemas.microsoft.com/office/drawing/2014/main" id="{CC3070CB-F14A-3D9B-9708-0A6FF1D93300}"/>
                </a:ext>
              </a:extLst>
            </p:cNvPr>
            <p:cNvSpPr txBox="1"/>
            <p:nvPr/>
          </p:nvSpPr>
          <p:spPr>
            <a:xfrm>
              <a:off x="8619207" y="3275033"/>
              <a:ext cx="1196596" cy="584775"/>
            </a:xfrm>
            <a:prstGeom prst="rect">
              <a:avLst/>
            </a:prstGeom>
            <a:solidFill>
              <a:srgbClr val="FF99CC"/>
            </a:solidFill>
            <a:ln>
              <a:solidFill>
                <a:schemeClr val="tx1"/>
              </a:solidFill>
            </a:ln>
          </p:spPr>
          <p:txBody>
            <a:bodyPr wrap="square" rtlCol="0">
              <a:spAutoFit/>
            </a:bodyPr>
            <a:lstStyle/>
            <a:p>
              <a:pPr algn="ctr"/>
              <a:r>
                <a:rPr lang="en-US" sz="1600" dirty="0">
                  <a:latin typeface="Nunito" pitchFamily="2" charset="0"/>
                </a:rPr>
                <a:t>Red Team 2</a:t>
              </a:r>
              <a:r>
                <a:rPr lang="en-US" sz="1600" baseline="30000" dirty="0">
                  <a:latin typeface="Nunito" pitchFamily="2" charset="0"/>
                </a:rPr>
                <a:t>nd</a:t>
              </a:r>
              <a:r>
                <a:rPr lang="en-US" sz="1600" dirty="0">
                  <a:latin typeface="Nunito" pitchFamily="2" charset="0"/>
                </a:rPr>
                <a:t> Ban</a:t>
              </a:r>
              <a:endParaRPr lang="en-MY" sz="1600" dirty="0">
                <a:latin typeface="Nunito" pitchFamily="2" charset="0"/>
              </a:endParaRPr>
            </a:p>
          </p:txBody>
        </p:sp>
        <p:sp>
          <p:nvSpPr>
            <p:cNvPr id="30" name="TextBox 29">
              <a:extLst>
                <a:ext uri="{FF2B5EF4-FFF2-40B4-BE49-F238E27FC236}">
                  <a16:creationId xmlns:a16="http://schemas.microsoft.com/office/drawing/2014/main" id="{24938A8A-281B-799B-8FC1-88A4E06B834B}"/>
                </a:ext>
              </a:extLst>
            </p:cNvPr>
            <p:cNvSpPr txBox="1"/>
            <p:nvPr/>
          </p:nvSpPr>
          <p:spPr>
            <a:xfrm>
              <a:off x="9466482" y="4050397"/>
              <a:ext cx="1196596" cy="584775"/>
            </a:xfrm>
            <a:prstGeom prst="rect">
              <a:avLst/>
            </a:prstGeom>
            <a:solidFill>
              <a:srgbClr val="FF99CC"/>
            </a:solidFill>
            <a:ln>
              <a:solidFill>
                <a:schemeClr val="tx1"/>
              </a:solidFill>
            </a:ln>
          </p:spPr>
          <p:txBody>
            <a:bodyPr wrap="square" rtlCol="0">
              <a:spAutoFit/>
            </a:bodyPr>
            <a:lstStyle/>
            <a:p>
              <a:pPr algn="ctr"/>
              <a:r>
                <a:rPr lang="en-US" sz="1600" dirty="0">
                  <a:latin typeface="Nunito" pitchFamily="2" charset="0"/>
                </a:rPr>
                <a:t>Red Team 1</a:t>
              </a:r>
              <a:r>
                <a:rPr lang="en-US" sz="1600" baseline="30000" dirty="0">
                  <a:latin typeface="Nunito" pitchFamily="2" charset="0"/>
                </a:rPr>
                <a:t>st</a:t>
              </a:r>
              <a:r>
                <a:rPr lang="en-US" sz="1600" dirty="0">
                  <a:latin typeface="Nunito" pitchFamily="2" charset="0"/>
                </a:rPr>
                <a:t> Ban</a:t>
              </a:r>
              <a:endParaRPr lang="en-MY" sz="1600" dirty="0">
                <a:latin typeface="Nunito" pitchFamily="2" charset="0"/>
              </a:endParaRPr>
            </a:p>
          </p:txBody>
        </p:sp>
        <p:cxnSp>
          <p:nvCxnSpPr>
            <p:cNvPr id="31" name="Straight Arrow Connector 30">
              <a:extLst>
                <a:ext uri="{FF2B5EF4-FFF2-40B4-BE49-F238E27FC236}">
                  <a16:creationId xmlns:a16="http://schemas.microsoft.com/office/drawing/2014/main" id="{9ED0E398-DF73-19E7-C24D-BBB2C72433AA}"/>
                </a:ext>
              </a:extLst>
            </p:cNvPr>
            <p:cNvCxnSpPr>
              <a:cxnSpLocks/>
              <a:stCxn id="22" idx="2"/>
            </p:cNvCxnSpPr>
            <p:nvPr/>
          </p:nvCxnSpPr>
          <p:spPr>
            <a:xfrm>
              <a:off x="6824272" y="4635172"/>
              <a:ext cx="163702" cy="420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103AD8E-EBFB-019C-44F9-C329A9C7711B}"/>
                </a:ext>
              </a:extLst>
            </p:cNvPr>
            <p:cNvCxnSpPr>
              <a:cxnSpLocks/>
              <a:stCxn id="23" idx="2"/>
            </p:cNvCxnSpPr>
            <p:nvPr/>
          </p:nvCxnSpPr>
          <p:spPr>
            <a:xfrm>
              <a:off x="7586272" y="3859809"/>
              <a:ext cx="174640" cy="11962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64C40AD-B9F1-3DB6-87A0-6D795A80E8DF}"/>
                </a:ext>
              </a:extLst>
            </p:cNvPr>
            <p:cNvCxnSpPr>
              <a:cxnSpLocks/>
              <a:stCxn id="24" idx="2"/>
            </p:cNvCxnSpPr>
            <p:nvPr/>
          </p:nvCxnSpPr>
          <p:spPr>
            <a:xfrm>
              <a:off x="8444526" y="4635172"/>
              <a:ext cx="88941" cy="420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ADDBD-424B-5347-2524-12B7D658F57B}"/>
                </a:ext>
              </a:extLst>
            </p:cNvPr>
            <p:cNvCxnSpPr>
              <a:cxnSpLocks/>
              <a:stCxn id="25" idx="2"/>
            </p:cNvCxnSpPr>
            <p:nvPr/>
          </p:nvCxnSpPr>
          <p:spPr>
            <a:xfrm>
              <a:off x="9217505" y="3859808"/>
              <a:ext cx="0" cy="11962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E67EFE1-0A1F-8E58-BC5A-F6213BA6F66B}"/>
                </a:ext>
              </a:extLst>
            </p:cNvPr>
            <p:cNvCxnSpPr>
              <a:cxnSpLocks/>
              <a:stCxn id="30" idx="2"/>
            </p:cNvCxnSpPr>
            <p:nvPr/>
          </p:nvCxnSpPr>
          <p:spPr>
            <a:xfrm flipH="1">
              <a:off x="9990061" y="4635172"/>
              <a:ext cx="74719" cy="4209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BAAFBA0-88D8-428E-4344-AB7C69335FF2}"/>
                </a:ext>
              </a:extLst>
            </p:cNvPr>
            <p:cNvSpPr txBox="1"/>
            <p:nvPr/>
          </p:nvSpPr>
          <p:spPr>
            <a:xfrm>
              <a:off x="567134" y="7557357"/>
              <a:ext cx="1196596" cy="584775"/>
            </a:xfrm>
            <a:prstGeom prst="rect">
              <a:avLst/>
            </a:prstGeom>
            <a:solidFill>
              <a:srgbClr val="00B0F0"/>
            </a:solidFill>
            <a:ln>
              <a:solidFill>
                <a:schemeClr val="tx1"/>
              </a:solidFill>
            </a:ln>
          </p:spPr>
          <p:txBody>
            <a:bodyPr wrap="square" rtlCol="0">
              <a:spAutoFit/>
            </a:bodyPr>
            <a:lstStyle/>
            <a:p>
              <a:pPr algn="ctr"/>
              <a:r>
                <a:rPr lang="en-US" sz="1600" dirty="0">
                  <a:latin typeface="Nunito" pitchFamily="2" charset="0"/>
                </a:rPr>
                <a:t>Blue Team 1</a:t>
              </a:r>
              <a:r>
                <a:rPr lang="en-US" sz="1600" baseline="30000" dirty="0">
                  <a:latin typeface="Nunito" pitchFamily="2" charset="0"/>
                </a:rPr>
                <a:t>st</a:t>
              </a:r>
              <a:r>
                <a:rPr lang="en-US" sz="1600" dirty="0">
                  <a:latin typeface="Nunito" pitchFamily="2" charset="0"/>
                </a:rPr>
                <a:t> Pick</a:t>
              </a:r>
              <a:endParaRPr lang="en-MY" sz="1600" dirty="0">
                <a:latin typeface="Nunito" pitchFamily="2" charset="0"/>
              </a:endParaRPr>
            </a:p>
          </p:txBody>
        </p:sp>
        <p:sp>
          <p:nvSpPr>
            <p:cNvPr id="37" name="TextBox 36">
              <a:extLst>
                <a:ext uri="{FF2B5EF4-FFF2-40B4-BE49-F238E27FC236}">
                  <a16:creationId xmlns:a16="http://schemas.microsoft.com/office/drawing/2014/main" id="{B71A26DA-73E4-E4A7-316F-B07D45EFD172}"/>
                </a:ext>
              </a:extLst>
            </p:cNvPr>
            <p:cNvSpPr txBox="1"/>
            <p:nvPr/>
          </p:nvSpPr>
          <p:spPr>
            <a:xfrm>
              <a:off x="1254415" y="8396816"/>
              <a:ext cx="1196596" cy="584775"/>
            </a:xfrm>
            <a:prstGeom prst="rect">
              <a:avLst/>
            </a:prstGeom>
            <a:solidFill>
              <a:srgbClr val="00B0F0"/>
            </a:solidFill>
            <a:ln>
              <a:solidFill>
                <a:schemeClr val="tx1"/>
              </a:solidFill>
            </a:ln>
          </p:spPr>
          <p:txBody>
            <a:bodyPr wrap="square" rtlCol="0">
              <a:spAutoFit/>
            </a:bodyPr>
            <a:lstStyle/>
            <a:p>
              <a:pPr algn="ctr"/>
              <a:r>
                <a:rPr lang="en-US" sz="1600" dirty="0">
                  <a:latin typeface="Nunito" pitchFamily="2" charset="0"/>
                </a:rPr>
                <a:t>Blue Team 2</a:t>
              </a:r>
              <a:r>
                <a:rPr lang="en-US" sz="1600" baseline="30000" dirty="0">
                  <a:latin typeface="Nunito" pitchFamily="2" charset="0"/>
                </a:rPr>
                <a:t>nd</a:t>
              </a:r>
              <a:r>
                <a:rPr lang="en-US" sz="1600" dirty="0">
                  <a:latin typeface="Nunito" pitchFamily="2" charset="0"/>
                </a:rPr>
                <a:t> Pick</a:t>
              </a:r>
              <a:endParaRPr lang="en-MY" sz="1600" dirty="0">
                <a:latin typeface="Nunito" pitchFamily="2" charset="0"/>
              </a:endParaRPr>
            </a:p>
          </p:txBody>
        </p:sp>
        <p:sp>
          <p:nvSpPr>
            <p:cNvPr id="38" name="TextBox 37">
              <a:extLst>
                <a:ext uri="{FF2B5EF4-FFF2-40B4-BE49-F238E27FC236}">
                  <a16:creationId xmlns:a16="http://schemas.microsoft.com/office/drawing/2014/main" id="{30974CA8-423E-92B3-C2D7-5DFBF31F4185}"/>
                </a:ext>
              </a:extLst>
            </p:cNvPr>
            <p:cNvSpPr txBox="1"/>
            <p:nvPr/>
          </p:nvSpPr>
          <p:spPr>
            <a:xfrm>
              <a:off x="2187388" y="7557357"/>
              <a:ext cx="1196596" cy="584775"/>
            </a:xfrm>
            <a:prstGeom prst="rect">
              <a:avLst/>
            </a:prstGeom>
            <a:solidFill>
              <a:srgbClr val="00B0F0"/>
            </a:solidFill>
            <a:ln>
              <a:solidFill>
                <a:schemeClr val="tx1"/>
              </a:solidFill>
            </a:ln>
          </p:spPr>
          <p:txBody>
            <a:bodyPr wrap="square" rtlCol="0">
              <a:spAutoFit/>
            </a:bodyPr>
            <a:lstStyle/>
            <a:p>
              <a:pPr algn="ctr"/>
              <a:r>
                <a:rPr lang="en-US" sz="1600" dirty="0">
                  <a:latin typeface="Nunito" pitchFamily="2" charset="0"/>
                </a:rPr>
                <a:t>Blue Team 3</a:t>
              </a:r>
              <a:r>
                <a:rPr lang="en-US" sz="1600" baseline="30000" dirty="0">
                  <a:latin typeface="Nunito" pitchFamily="2" charset="0"/>
                </a:rPr>
                <a:t>rd</a:t>
              </a:r>
              <a:r>
                <a:rPr lang="en-US" sz="1600" dirty="0">
                  <a:latin typeface="Nunito" pitchFamily="2" charset="0"/>
                </a:rPr>
                <a:t> Pick</a:t>
              </a:r>
              <a:endParaRPr lang="en-MY" sz="1600" dirty="0">
                <a:latin typeface="Nunito" pitchFamily="2" charset="0"/>
              </a:endParaRPr>
            </a:p>
          </p:txBody>
        </p:sp>
        <p:sp>
          <p:nvSpPr>
            <p:cNvPr id="39" name="TextBox 38">
              <a:extLst>
                <a:ext uri="{FF2B5EF4-FFF2-40B4-BE49-F238E27FC236}">
                  <a16:creationId xmlns:a16="http://schemas.microsoft.com/office/drawing/2014/main" id="{E09CB7D8-7EA1-A05D-9A0C-1DF0570A1891}"/>
                </a:ext>
              </a:extLst>
            </p:cNvPr>
            <p:cNvSpPr txBox="1"/>
            <p:nvPr/>
          </p:nvSpPr>
          <p:spPr>
            <a:xfrm>
              <a:off x="2885648" y="8396815"/>
              <a:ext cx="1196596" cy="584775"/>
            </a:xfrm>
            <a:prstGeom prst="rect">
              <a:avLst/>
            </a:prstGeom>
            <a:solidFill>
              <a:srgbClr val="00B0F0"/>
            </a:solidFill>
            <a:ln>
              <a:solidFill>
                <a:schemeClr val="tx1"/>
              </a:solidFill>
            </a:ln>
          </p:spPr>
          <p:txBody>
            <a:bodyPr wrap="square" rtlCol="0">
              <a:spAutoFit/>
            </a:bodyPr>
            <a:lstStyle/>
            <a:p>
              <a:pPr algn="ctr"/>
              <a:r>
                <a:rPr lang="en-US" sz="1600" dirty="0">
                  <a:latin typeface="Nunito" pitchFamily="2" charset="0"/>
                </a:rPr>
                <a:t>Blue Team 4</a:t>
              </a:r>
              <a:r>
                <a:rPr lang="en-US" sz="1600" baseline="30000" dirty="0">
                  <a:latin typeface="Nunito" pitchFamily="2" charset="0"/>
                </a:rPr>
                <a:t>th</a:t>
              </a:r>
              <a:r>
                <a:rPr lang="en-US" sz="1600" dirty="0">
                  <a:latin typeface="Nunito" pitchFamily="2" charset="0"/>
                </a:rPr>
                <a:t> Pick</a:t>
              </a:r>
              <a:endParaRPr lang="en-MY" sz="1600" dirty="0">
                <a:latin typeface="Nunito" pitchFamily="2" charset="0"/>
              </a:endParaRPr>
            </a:p>
          </p:txBody>
        </p:sp>
        <p:sp>
          <p:nvSpPr>
            <p:cNvPr id="40" name="TextBox 39">
              <a:extLst>
                <a:ext uri="{FF2B5EF4-FFF2-40B4-BE49-F238E27FC236}">
                  <a16:creationId xmlns:a16="http://schemas.microsoft.com/office/drawing/2014/main" id="{F24C0140-4708-9157-F96C-B3BA4C394FE7}"/>
                </a:ext>
              </a:extLst>
            </p:cNvPr>
            <p:cNvSpPr txBox="1"/>
            <p:nvPr/>
          </p:nvSpPr>
          <p:spPr>
            <a:xfrm>
              <a:off x="3807642" y="7557357"/>
              <a:ext cx="1196596" cy="584775"/>
            </a:xfrm>
            <a:prstGeom prst="rect">
              <a:avLst/>
            </a:prstGeom>
            <a:solidFill>
              <a:srgbClr val="00B0F0"/>
            </a:solidFill>
            <a:ln>
              <a:solidFill>
                <a:schemeClr val="tx1"/>
              </a:solidFill>
            </a:ln>
          </p:spPr>
          <p:txBody>
            <a:bodyPr wrap="square" rtlCol="0">
              <a:spAutoFit/>
            </a:bodyPr>
            <a:lstStyle/>
            <a:p>
              <a:pPr algn="ctr"/>
              <a:r>
                <a:rPr lang="en-US" sz="1600" dirty="0">
                  <a:latin typeface="Nunito" pitchFamily="2" charset="0"/>
                </a:rPr>
                <a:t>Blue Team 5</a:t>
              </a:r>
              <a:r>
                <a:rPr lang="en-US" sz="1600" baseline="30000" dirty="0">
                  <a:latin typeface="Nunito" pitchFamily="2" charset="0"/>
                </a:rPr>
                <a:t>th</a:t>
              </a:r>
              <a:r>
                <a:rPr lang="en-US" sz="1600" dirty="0">
                  <a:latin typeface="Nunito" pitchFamily="2" charset="0"/>
                </a:rPr>
                <a:t> Pick</a:t>
              </a:r>
              <a:endParaRPr lang="en-MY" sz="1600" dirty="0">
                <a:latin typeface="Nunito" pitchFamily="2" charset="0"/>
              </a:endParaRPr>
            </a:p>
          </p:txBody>
        </p:sp>
        <p:sp>
          <p:nvSpPr>
            <p:cNvPr id="41" name="TextBox 40">
              <a:extLst>
                <a:ext uri="{FF2B5EF4-FFF2-40B4-BE49-F238E27FC236}">
                  <a16:creationId xmlns:a16="http://schemas.microsoft.com/office/drawing/2014/main" id="{BDEB255C-8925-134B-4EE0-B1329587B51A}"/>
                </a:ext>
              </a:extLst>
            </p:cNvPr>
            <p:cNvSpPr txBox="1"/>
            <p:nvPr/>
          </p:nvSpPr>
          <p:spPr>
            <a:xfrm>
              <a:off x="6207084" y="7557357"/>
              <a:ext cx="1196596" cy="584775"/>
            </a:xfrm>
            <a:prstGeom prst="rect">
              <a:avLst/>
            </a:prstGeom>
            <a:solidFill>
              <a:srgbClr val="FF0000"/>
            </a:solidFill>
            <a:ln>
              <a:solidFill>
                <a:schemeClr val="tx1"/>
              </a:solidFill>
            </a:ln>
          </p:spPr>
          <p:txBody>
            <a:bodyPr wrap="square" rtlCol="0">
              <a:spAutoFit/>
            </a:bodyPr>
            <a:lstStyle/>
            <a:p>
              <a:pPr algn="ctr"/>
              <a:r>
                <a:rPr lang="en-US" sz="1600" dirty="0">
                  <a:latin typeface="Nunito" pitchFamily="2" charset="0"/>
                </a:rPr>
                <a:t>Red Team 5</a:t>
              </a:r>
              <a:r>
                <a:rPr lang="en-US" sz="1600" baseline="30000" dirty="0">
                  <a:latin typeface="Nunito" pitchFamily="2" charset="0"/>
                </a:rPr>
                <a:t>th</a:t>
              </a:r>
              <a:r>
                <a:rPr lang="en-US" sz="1600" dirty="0">
                  <a:latin typeface="Nunito" pitchFamily="2" charset="0"/>
                </a:rPr>
                <a:t> Pick</a:t>
              </a:r>
              <a:endParaRPr lang="en-MY" sz="1600" dirty="0">
                <a:latin typeface="Nunito" pitchFamily="2" charset="0"/>
              </a:endParaRPr>
            </a:p>
          </p:txBody>
        </p:sp>
        <p:sp>
          <p:nvSpPr>
            <p:cNvPr id="42" name="TextBox 41">
              <a:extLst>
                <a:ext uri="{FF2B5EF4-FFF2-40B4-BE49-F238E27FC236}">
                  <a16:creationId xmlns:a16="http://schemas.microsoft.com/office/drawing/2014/main" id="{6F8D535A-B626-58AF-18CA-DC822D45DD90}"/>
                </a:ext>
              </a:extLst>
            </p:cNvPr>
            <p:cNvSpPr txBox="1"/>
            <p:nvPr/>
          </p:nvSpPr>
          <p:spPr>
            <a:xfrm>
              <a:off x="6987974" y="8396816"/>
              <a:ext cx="1196596" cy="584775"/>
            </a:xfrm>
            <a:prstGeom prst="rect">
              <a:avLst/>
            </a:prstGeom>
            <a:solidFill>
              <a:srgbClr val="FF0000"/>
            </a:solidFill>
            <a:ln>
              <a:solidFill>
                <a:schemeClr val="tx1"/>
              </a:solidFill>
            </a:ln>
          </p:spPr>
          <p:txBody>
            <a:bodyPr wrap="square" rtlCol="0">
              <a:spAutoFit/>
            </a:bodyPr>
            <a:lstStyle/>
            <a:p>
              <a:pPr algn="ctr"/>
              <a:r>
                <a:rPr lang="en-US" sz="1600" dirty="0">
                  <a:latin typeface="Nunito" pitchFamily="2" charset="0"/>
                </a:rPr>
                <a:t>Red Team 4</a:t>
              </a:r>
              <a:r>
                <a:rPr lang="en-US" sz="1600" baseline="30000" dirty="0">
                  <a:latin typeface="Nunito" pitchFamily="2" charset="0"/>
                </a:rPr>
                <a:t>th</a:t>
              </a:r>
              <a:r>
                <a:rPr lang="en-US" sz="1600" dirty="0">
                  <a:latin typeface="Nunito" pitchFamily="2" charset="0"/>
                </a:rPr>
                <a:t> Pick</a:t>
              </a:r>
              <a:endParaRPr lang="en-MY" sz="1600" dirty="0">
                <a:latin typeface="Nunito" pitchFamily="2" charset="0"/>
              </a:endParaRPr>
            </a:p>
          </p:txBody>
        </p:sp>
        <p:sp>
          <p:nvSpPr>
            <p:cNvPr id="43" name="TextBox 42">
              <a:extLst>
                <a:ext uri="{FF2B5EF4-FFF2-40B4-BE49-F238E27FC236}">
                  <a16:creationId xmlns:a16="http://schemas.microsoft.com/office/drawing/2014/main" id="{1D62D74E-07C0-5414-D16B-856E588D74AE}"/>
                </a:ext>
              </a:extLst>
            </p:cNvPr>
            <p:cNvSpPr txBox="1"/>
            <p:nvPr/>
          </p:nvSpPr>
          <p:spPr>
            <a:xfrm>
              <a:off x="7827338" y="7557357"/>
              <a:ext cx="1196596" cy="584775"/>
            </a:xfrm>
            <a:prstGeom prst="rect">
              <a:avLst/>
            </a:prstGeom>
            <a:solidFill>
              <a:srgbClr val="FF0000"/>
            </a:solidFill>
            <a:ln>
              <a:solidFill>
                <a:schemeClr val="tx1"/>
              </a:solidFill>
            </a:ln>
          </p:spPr>
          <p:txBody>
            <a:bodyPr wrap="square" rtlCol="0">
              <a:spAutoFit/>
            </a:bodyPr>
            <a:lstStyle/>
            <a:p>
              <a:pPr algn="ctr"/>
              <a:r>
                <a:rPr lang="en-US" sz="1600" dirty="0">
                  <a:latin typeface="Nunito" pitchFamily="2" charset="0"/>
                </a:rPr>
                <a:t>Red Team 3</a:t>
              </a:r>
              <a:r>
                <a:rPr lang="en-US" sz="1600" baseline="30000" dirty="0">
                  <a:latin typeface="Nunito" pitchFamily="2" charset="0"/>
                </a:rPr>
                <a:t>rd</a:t>
              </a:r>
              <a:r>
                <a:rPr lang="en-US" sz="1600" dirty="0">
                  <a:latin typeface="Nunito" pitchFamily="2" charset="0"/>
                </a:rPr>
                <a:t> Pick</a:t>
              </a:r>
              <a:endParaRPr lang="en-MY" sz="1600" dirty="0">
                <a:latin typeface="Nunito" pitchFamily="2" charset="0"/>
              </a:endParaRPr>
            </a:p>
          </p:txBody>
        </p:sp>
        <p:sp>
          <p:nvSpPr>
            <p:cNvPr id="44" name="TextBox 43">
              <a:extLst>
                <a:ext uri="{FF2B5EF4-FFF2-40B4-BE49-F238E27FC236}">
                  <a16:creationId xmlns:a16="http://schemas.microsoft.com/office/drawing/2014/main" id="{F3467B99-28CD-50F7-D109-8831A653C401}"/>
                </a:ext>
              </a:extLst>
            </p:cNvPr>
            <p:cNvSpPr txBox="1"/>
            <p:nvPr/>
          </p:nvSpPr>
          <p:spPr>
            <a:xfrm>
              <a:off x="8619207" y="8396815"/>
              <a:ext cx="1196596" cy="584775"/>
            </a:xfrm>
            <a:prstGeom prst="rect">
              <a:avLst/>
            </a:prstGeom>
            <a:solidFill>
              <a:srgbClr val="FF0000"/>
            </a:solidFill>
            <a:ln>
              <a:solidFill>
                <a:schemeClr val="tx1"/>
              </a:solidFill>
            </a:ln>
          </p:spPr>
          <p:txBody>
            <a:bodyPr wrap="square" rtlCol="0">
              <a:spAutoFit/>
            </a:bodyPr>
            <a:lstStyle/>
            <a:p>
              <a:pPr algn="ctr"/>
              <a:r>
                <a:rPr lang="en-US" sz="1600" dirty="0">
                  <a:latin typeface="Nunito" pitchFamily="2" charset="0"/>
                </a:rPr>
                <a:t>Red Team 2</a:t>
              </a:r>
              <a:r>
                <a:rPr lang="en-US" sz="1600" baseline="30000" dirty="0">
                  <a:latin typeface="Nunito" pitchFamily="2" charset="0"/>
                </a:rPr>
                <a:t>nd</a:t>
              </a:r>
              <a:r>
                <a:rPr lang="en-US" sz="1600" dirty="0">
                  <a:latin typeface="Nunito" pitchFamily="2" charset="0"/>
                </a:rPr>
                <a:t> Pick</a:t>
              </a:r>
              <a:endParaRPr lang="en-MY" sz="1600" dirty="0">
                <a:latin typeface="Nunito" pitchFamily="2" charset="0"/>
              </a:endParaRPr>
            </a:p>
          </p:txBody>
        </p:sp>
        <p:sp>
          <p:nvSpPr>
            <p:cNvPr id="45" name="TextBox 44">
              <a:extLst>
                <a:ext uri="{FF2B5EF4-FFF2-40B4-BE49-F238E27FC236}">
                  <a16:creationId xmlns:a16="http://schemas.microsoft.com/office/drawing/2014/main" id="{4C004DEC-27CF-CCD3-D8A8-0F49DF4F0E85}"/>
                </a:ext>
              </a:extLst>
            </p:cNvPr>
            <p:cNvSpPr txBox="1"/>
            <p:nvPr/>
          </p:nvSpPr>
          <p:spPr>
            <a:xfrm>
              <a:off x="9447592" y="7557357"/>
              <a:ext cx="1196596" cy="584775"/>
            </a:xfrm>
            <a:prstGeom prst="rect">
              <a:avLst/>
            </a:prstGeom>
            <a:solidFill>
              <a:srgbClr val="FF0000"/>
            </a:solidFill>
            <a:ln>
              <a:solidFill>
                <a:schemeClr val="tx1"/>
              </a:solidFill>
            </a:ln>
          </p:spPr>
          <p:txBody>
            <a:bodyPr wrap="square" rtlCol="0">
              <a:spAutoFit/>
            </a:bodyPr>
            <a:lstStyle/>
            <a:p>
              <a:pPr algn="ctr"/>
              <a:r>
                <a:rPr lang="en-US" sz="1600" dirty="0">
                  <a:latin typeface="Nunito" pitchFamily="2" charset="0"/>
                </a:rPr>
                <a:t>Red Team 1</a:t>
              </a:r>
              <a:r>
                <a:rPr lang="en-US" sz="1600" baseline="30000" dirty="0">
                  <a:latin typeface="Nunito" pitchFamily="2" charset="0"/>
                </a:rPr>
                <a:t>st</a:t>
              </a:r>
              <a:r>
                <a:rPr lang="en-US" sz="1600" dirty="0">
                  <a:latin typeface="Nunito" pitchFamily="2" charset="0"/>
                </a:rPr>
                <a:t> Pick</a:t>
              </a:r>
              <a:endParaRPr lang="en-MY" sz="1600" dirty="0">
                <a:latin typeface="Nunito" pitchFamily="2" charset="0"/>
              </a:endParaRPr>
            </a:p>
          </p:txBody>
        </p:sp>
        <p:cxnSp>
          <p:nvCxnSpPr>
            <p:cNvPr id="46" name="Straight Arrow Connector 45">
              <a:extLst>
                <a:ext uri="{FF2B5EF4-FFF2-40B4-BE49-F238E27FC236}">
                  <a16:creationId xmlns:a16="http://schemas.microsoft.com/office/drawing/2014/main" id="{A7BFA3FF-FA1F-A0A9-0096-E00DA47404D3}"/>
                </a:ext>
              </a:extLst>
            </p:cNvPr>
            <p:cNvCxnSpPr>
              <a:cxnSpLocks/>
              <a:stCxn id="36" idx="0"/>
            </p:cNvCxnSpPr>
            <p:nvPr/>
          </p:nvCxnSpPr>
          <p:spPr>
            <a:xfrm flipV="1">
              <a:off x="1165432" y="6464300"/>
              <a:ext cx="422068" cy="10930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3BC7CE6-CDE2-8B4D-3447-3D7CF57E1713}"/>
                </a:ext>
              </a:extLst>
            </p:cNvPr>
            <p:cNvCxnSpPr>
              <a:cxnSpLocks/>
              <a:stCxn id="37" idx="0"/>
            </p:cNvCxnSpPr>
            <p:nvPr/>
          </p:nvCxnSpPr>
          <p:spPr>
            <a:xfrm flipV="1">
              <a:off x="1852713" y="6553200"/>
              <a:ext cx="249359" cy="18436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66B89D7-A7EB-1EFB-CF65-9A3405FE7FE5}"/>
                </a:ext>
              </a:extLst>
            </p:cNvPr>
            <p:cNvCxnSpPr>
              <a:cxnSpLocks/>
              <a:stCxn id="38" idx="0"/>
            </p:cNvCxnSpPr>
            <p:nvPr/>
          </p:nvCxnSpPr>
          <p:spPr>
            <a:xfrm flipV="1">
              <a:off x="2785686" y="6553200"/>
              <a:ext cx="99962" cy="10041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28E7590-57FA-1E3F-EB64-FDD7B2FCA3DD}"/>
                </a:ext>
              </a:extLst>
            </p:cNvPr>
            <p:cNvCxnSpPr>
              <a:cxnSpLocks/>
              <a:stCxn id="39" idx="0"/>
            </p:cNvCxnSpPr>
            <p:nvPr/>
          </p:nvCxnSpPr>
          <p:spPr>
            <a:xfrm flipV="1">
              <a:off x="3483946" y="6553200"/>
              <a:ext cx="74719" cy="18436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390BEAB-A0D1-AEE1-16FC-C5A1EAC2ECAA}"/>
                </a:ext>
              </a:extLst>
            </p:cNvPr>
            <p:cNvCxnSpPr>
              <a:cxnSpLocks/>
              <a:stCxn id="40" idx="0"/>
            </p:cNvCxnSpPr>
            <p:nvPr/>
          </p:nvCxnSpPr>
          <p:spPr>
            <a:xfrm flipH="1" flipV="1">
              <a:off x="4331221" y="6464300"/>
              <a:ext cx="74719" cy="10930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D759284-5F67-D533-8F6F-E0AD7A31B561}"/>
                </a:ext>
              </a:extLst>
            </p:cNvPr>
            <p:cNvCxnSpPr>
              <a:cxnSpLocks/>
              <a:stCxn id="45" idx="0"/>
            </p:cNvCxnSpPr>
            <p:nvPr/>
          </p:nvCxnSpPr>
          <p:spPr>
            <a:xfrm flipH="1" flipV="1">
              <a:off x="9815803" y="6553200"/>
              <a:ext cx="230087" cy="10041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5EC358D-9624-7C36-8D9F-CC6C6A760806}"/>
                </a:ext>
              </a:extLst>
            </p:cNvPr>
            <p:cNvCxnSpPr>
              <a:cxnSpLocks/>
              <a:stCxn id="44" idx="0"/>
            </p:cNvCxnSpPr>
            <p:nvPr/>
          </p:nvCxnSpPr>
          <p:spPr>
            <a:xfrm flipV="1">
              <a:off x="9217505" y="6519070"/>
              <a:ext cx="11120" cy="18777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2BD1459-FB0D-5445-D77F-965D5DF58603}"/>
                </a:ext>
              </a:extLst>
            </p:cNvPr>
            <p:cNvCxnSpPr>
              <a:cxnSpLocks/>
              <a:stCxn id="43" idx="0"/>
            </p:cNvCxnSpPr>
            <p:nvPr/>
          </p:nvCxnSpPr>
          <p:spPr>
            <a:xfrm flipV="1">
              <a:off x="8425636" y="6519065"/>
              <a:ext cx="126164" cy="10382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372739F-7F7C-F83D-013E-AF32AC205C37}"/>
                </a:ext>
              </a:extLst>
            </p:cNvPr>
            <p:cNvCxnSpPr>
              <a:cxnSpLocks/>
              <a:stCxn id="42" idx="0"/>
            </p:cNvCxnSpPr>
            <p:nvPr/>
          </p:nvCxnSpPr>
          <p:spPr>
            <a:xfrm flipV="1">
              <a:off x="7586272" y="6587305"/>
              <a:ext cx="285065" cy="18095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4633CDD-5E30-18B5-5D6D-78ABE0D06F72}"/>
                </a:ext>
              </a:extLst>
            </p:cNvPr>
            <p:cNvCxnSpPr>
              <a:cxnSpLocks/>
              <a:stCxn id="41" idx="0"/>
            </p:cNvCxnSpPr>
            <p:nvPr/>
          </p:nvCxnSpPr>
          <p:spPr>
            <a:xfrm flipV="1">
              <a:off x="6805382" y="6587300"/>
              <a:ext cx="293392" cy="9700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523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3EAF3-4344-7CA1-882D-BB8222CB18B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22116E-7E0F-955A-AD6C-A9F78692EF4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MY" sz="1500" b="0" i="0" u="none" strike="noStrike" kern="1200" cap="none" spc="0" normalizeH="0" baseline="0" noProof="0">
              <a:ln>
                <a:noFill/>
              </a:ln>
              <a:solidFill>
                <a:prstClr val="black">
                  <a:tint val="75000"/>
                </a:prstClr>
              </a:solidFill>
              <a:effectLst/>
              <a:uLnTx/>
              <a:uFillTx/>
              <a:latin typeface="Nunito" pitchFamily="2" charset="0"/>
            </a:endParaRPr>
          </a:p>
        </p:txBody>
      </p:sp>
      <p:sp>
        <p:nvSpPr>
          <p:cNvPr id="3" name="Rectangle 2">
            <a:extLst>
              <a:ext uri="{FF2B5EF4-FFF2-40B4-BE49-F238E27FC236}">
                <a16:creationId xmlns:a16="http://schemas.microsoft.com/office/drawing/2014/main" id="{6FA88066-EC46-0317-1ACD-C88F8DF06543}"/>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a:ln>
                <a:noFill/>
              </a:ln>
              <a:solidFill>
                <a:prstClr val="white"/>
              </a:solidFill>
              <a:effectLst/>
              <a:uLnTx/>
              <a:uFillTx/>
              <a:latin typeface="Nunito" pitchFamily="2" charset="0"/>
              <a:cs typeface="Arial" panose="020B0604020202020204" pitchFamily="34" charset="0"/>
            </a:endParaRPr>
          </a:p>
        </p:txBody>
      </p:sp>
      <p:sp>
        <p:nvSpPr>
          <p:cNvPr id="8" name="Slide Number Placeholder 7">
            <a:extLst>
              <a:ext uri="{FF2B5EF4-FFF2-40B4-BE49-F238E27FC236}">
                <a16:creationId xmlns:a16="http://schemas.microsoft.com/office/drawing/2014/main" id="{C5365614-2A43-5054-3A04-5F21E2BA4211}"/>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5</a:t>
            </a:fld>
            <a:endParaRPr kumimoji="0" lang="en-MY" sz="1731" b="1" i="0" u="none" strike="noStrike" kern="1200" cap="none" spc="0" normalizeH="0" baseline="0" noProof="0" dirty="0">
              <a:ln>
                <a:noFill/>
              </a:ln>
              <a:solidFill>
                <a:prstClr val="black"/>
              </a:solidFill>
              <a:effectLst/>
              <a:uLnTx/>
              <a:uFillTx/>
              <a:latin typeface="Nunito" pitchFamily="2" charset="0"/>
              <a:cs typeface="Arial" panose="020B0604020202020204" pitchFamily="34" charset="0"/>
            </a:endParaRPr>
          </a:p>
        </p:txBody>
      </p:sp>
      <p:grpSp>
        <p:nvGrpSpPr>
          <p:cNvPr id="12" name="Group 11">
            <a:extLst>
              <a:ext uri="{FF2B5EF4-FFF2-40B4-BE49-F238E27FC236}">
                <a16:creationId xmlns:a16="http://schemas.microsoft.com/office/drawing/2014/main" id="{75EF1B71-6CAF-0ECB-29E0-A5565AF1969F}"/>
              </a:ext>
            </a:extLst>
          </p:cNvPr>
          <p:cNvGrpSpPr/>
          <p:nvPr/>
        </p:nvGrpSpPr>
        <p:grpSpPr>
          <a:xfrm>
            <a:off x="4331221" y="13489316"/>
            <a:ext cx="2767553" cy="369332"/>
            <a:chOff x="4517817" y="5691679"/>
            <a:chExt cx="1642933" cy="256042"/>
          </a:xfrm>
        </p:grpSpPr>
        <p:pic>
          <p:nvPicPr>
            <p:cNvPr id="13" name="Picture 12" descr="A blue square with white letters&#10;&#10;Description automatically generated">
              <a:extLst>
                <a:ext uri="{FF2B5EF4-FFF2-40B4-BE49-F238E27FC236}">
                  <a16:creationId xmlns:a16="http://schemas.microsoft.com/office/drawing/2014/main" id="{90F0F1A4-C959-C86E-9268-4C2B6C1489FA}"/>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14" name="TextBox 13">
              <a:extLst>
                <a:ext uri="{FF2B5EF4-FFF2-40B4-BE49-F238E27FC236}">
                  <a16:creationId xmlns:a16="http://schemas.microsoft.com/office/drawing/2014/main" id="{80D7C251-5327-B5AB-3824-0A575CFC0ABB}"/>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sp>
        <p:nvSpPr>
          <p:cNvPr id="4" name="TextBox 3">
            <a:extLst>
              <a:ext uri="{FF2B5EF4-FFF2-40B4-BE49-F238E27FC236}">
                <a16:creationId xmlns:a16="http://schemas.microsoft.com/office/drawing/2014/main" id="{2D58F18A-1139-01A2-3C23-8E913638F8C0}"/>
              </a:ext>
            </a:extLst>
          </p:cNvPr>
          <p:cNvSpPr txBox="1"/>
          <p:nvPr/>
        </p:nvSpPr>
        <p:spPr>
          <a:xfrm>
            <a:off x="567134" y="1066657"/>
            <a:ext cx="10077054" cy="646331"/>
          </a:xfrm>
          <a:prstGeom prst="rect">
            <a:avLst/>
          </a:prstGeom>
          <a:noFill/>
        </p:spPr>
        <p:txBody>
          <a:bodyPr wrap="square" rtlCol="0">
            <a:spAutoFit/>
          </a:bodyPr>
          <a:lstStyle/>
          <a:p>
            <a:r>
              <a:rPr lang="en-US" sz="3600" b="1" dirty="0">
                <a:latin typeface="Nunito" pitchFamily="2" charset="0"/>
                <a:cs typeface="Segoe UI Semibold" panose="020B0702040204020203" pitchFamily="34" charset="0"/>
              </a:rPr>
              <a:t>Part 1: Creating MLBB Drafting Data Interface </a:t>
            </a:r>
            <a:endParaRPr lang="en-MY" sz="3600" b="1" dirty="0">
              <a:latin typeface="Nunito" pitchFamily="2" charset="0"/>
              <a:cs typeface="Segoe UI Semibold" panose="020B0702040204020203" pitchFamily="34" charset="0"/>
            </a:endParaRPr>
          </a:p>
        </p:txBody>
      </p:sp>
      <p:grpSp>
        <p:nvGrpSpPr>
          <p:cNvPr id="6" name="Group 5">
            <a:extLst>
              <a:ext uri="{FF2B5EF4-FFF2-40B4-BE49-F238E27FC236}">
                <a16:creationId xmlns:a16="http://schemas.microsoft.com/office/drawing/2014/main" id="{2A6B2EA1-8E1F-C062-9388-E8935845684B}"/>
              </a:ext>
            </a:extLst>
          </p:cNvPr>
          <p:cNvGrpSpPr/>
          <p:nvPr/>
        </p:nvGrpSpPr>
        <p:grpSpPr>
          <a:xfrm>
            <a:off x="567134" y="4188595"/>
            <a:ext cx="10295732" cy="5911897"/>
            <a:chOff x="567134" y="2229145"/>
            <a:chExt cx="10295732" cy="5911897"/>
          </a:xfrm>
        </p:grpSpPr>
        <p:sp>
          <p:nvSpPr>
            <p:cNvPr id="5" name="Rectangle 4">
              <a:extLst>
                <a:ext uri="{FF2B5EF4-FFF2-40B4-BE49-F238E27FC236}">
                  <a16:creationId xmlns:a16="http://schemas.microsoft.com/office/drawing/2014/main" id="{97446905-1CE7-7DCD-65C9-AAE9411724BF}"/>
                </a:ext>
              </a:extLst>
            </p:cNvPr>
            <p:cNvSpPr/>
            <p:nvPr/>
          </p:nvSpPr>
          <p:spPr>
            <a:xfrm>
              <a:off x="567134" y="2229145"/>
              <a:ext cx="2850776" cy="986118"/>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Nunito" pitchFamily="2" charset="0"/>
                </a:rPr>
                <a:t>Blue Team 1</a:t>
              </a:r>
              <a:r>
                <a:rPr kumimoji="0" lang="en-US" sz="2000" i="0" u="none" strike="noStrike" kern="1200" cap="none" spc="0" normalizeH="0" baseline="30000" noProof="0" dirty="0">
                  <a:ln>
                    <a:noFill/>
                  </a:ln>
                  <a:solidFill>
                    <a:prstClr val="black"/>
                  </a:solidFill>
                  <a:effectLst/>
                  <a:uLnTx/>
                  <a:uFillTx/>
                  <a:latin typeface="Nunito" pitchFamily="2" charset="0"/>
                </a:rPr>
                <a:t>st</a:t>
              </a:r>
              <a:r>
                <a:rPr kumimoji="0" lang="en-US" sz="2000" i="0" u="none" strike="noStrike" kern="1200" cap="none" spc="0" normalizeH="0" baseline="0" noProof="0" dirty="0">
                  <a:ln>
                    <a:noFill/>
                  </a:ln>
                  <a:solidFill>
                    <a:prstClr val="black"/>
                  </a:solidFill>
                  <a:effectLst/>
                  <a:uLnTx/>
                  <a:uFillTx/>
                  <a:latin typeface="Nunito" pitchFamily="2" charset="0"/>
                </a:rPr>
                <a:t> Ban</a:t>
              </a:r>
              <a:endParaRPr kumimoji="0" lang="en-MY" sz="2000" i="0" u="none" strike="noStrike" kern="1200" cap="none" spc="0" normalizeH="0" baseline="0" noProof="0" dirty="0">
                <a:ln>
                  <a:noFill/>
                </a:ln>
                <a:solidFill>
                  <a:prstClr val="black"/>
                </a:solidFill>
                <a:effectLst/>
                <a:uLnTx/>
                <a:uFillTx/>
                <a:latin typeface="Nunito" pitchFamily="2" charset="0"/>
              </a:endParaRPr>
            </a:p>
          </p:txBody>
        </p:sp>
        <p:sp>
          <p:nvSpPr>
            <p:cNvPr id="7" name="Rectangle 6">
              <a:extLst>
                <a:ext uri="{FF2B5EF4-FFF2-40B4-BE49-F238E27FC236}">
                  <a16:creationId xmlns:a16="http://schemas.microsoft.com/office/drawing/2014/main" id="{A300E7C2-DA97-45F7-F868-1DDB341901A6}"/>
                </a:ext>
              </a:extLst>
            </p:cNvPr>
            <p:cNvSpPr/>
            <p:nvPr/>
          </p:nvSpPr>
          <p:spPr>
            <a:xfrm>
              <a:off x="8012090" y="3215263"/>
              <a:ext cx="2850776" cy="986118"/>
            </a:xfrm>
            <a:prstGeom prst="rect">
              <a:avLst/>
            </a:prstGeom>
            <a:solidFill>
              <a:srgbClr val="FF99C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Nunito" pitchFamily="2" charset="0"/>
                </a:rPr>
                <a:t>Red Team 1</a:t>
              </a:r>
              <a:r>
                <a:rPr kumimoji="0" lang="en-US" sz="2000" i="0" u="none" strike="noStrike" kern="1200" cap="none" spc="0" normalizeH="0" baseline="30000" noProof="0" dirty="0">
                  <a:ln>
                    <a:noFill/>
                  </a:ln>
                  <a:solidFill>
                    <a:prstClr val="black"/>
                  </a:solidFill>
                  <a:effectLst/>
                  <a:uLnTx/>
                  <a:uFillTx/>
                  <a:latin typeface="Nunito" pitchFamily="2" charset="0"/>
                </a:rPr>
                <a:t>st</a:t>
              </a:r>
              <a:r>
                <a:rPr kumimoji="0" lang="en-US" sz="2000" i="0" u="none" strike="noStrike" kern="1200" cap="none" spc="0" normalizeH="0" baseline="0" noProof="0" dirty="0">
                  <a:ln>
                    <a:noFill/>
                  </a:ln>
                  <a:solidFill>
                    <a:prstClr val="black"/>
                  </a:solidFill>
                  <a:effectLst/>
                  <a:uLnTx/>
                  <a:uFillTx/>
                  <a:latin typeface="Nunito" pitchFamily="2" charset="0"/>
                </a:rPr>
                <a:t> Ban</a:t>
              </a:r>
              <a:endParaRPr kumimoji="0" lang="en-MY" sz="2000" i="0" u="none" strike="noStrike" kern="1200" cap="none" spc="0" normalizeH="0" baseline="0" noProof="0" dirty="0">
                <a:ln>
                  <a:noFill/>
                </a:ln>
                <a:solidFill>
                  <a:prstClr val="black"/>
                </a:solidFill>
                <a:effectLst/>
                <a:uLnTx/>
                <a:uFillTx/>
                <a:latin typeface="Nunito" pitchFamily="2" charset="0"/>
              </a:endParaRPr>
            </a:p>
          </p:txBody>
        </p:sp>
        <p:sp>
          <p:nvSpPr>
            <p:cNvPr id="10" name="Rectangle 9">
              <a:extLst>
                <a:ext uri="{FF2B5EF4-FFF2-40B4-BE49-F238E27FC236}">
                  <a16:creationId xmlns:a16="http://schemas.microsoft.com/office/drawing/2014/main" id="{3797B083-9C57-F257-58A1-A758ACEDEC80}"/>
                </a:ext>
              </a:extLst>
            </p:cNvPr>
            <p:cNvSpPr/>
            <p:nvPr/>
          </p:nvSpPr>
          <p:spPr>
            <a:xfrm>
              <a:off x="567134" y="4201381"/>
              <a:ext cx="2850776" cy="986118"/>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Nunito" pitchFamily="2" charset="0"/>
                </a:rPr>
                <a:t>Blue Team 2</a:t>
              </a:r>
              <a:r>
                <a:rPr kumimoji="0" lang="en-US" sz="2000" i="0" u="none" strike="noStrike" kern="1200" cap="none" spc="0" normalizeH="0" baseline="30000" noProof="0" dirty="0">
                  <a:ln>
                    <a:noFill/>
                  </a:ln>
                  <a:solidFill>
                    <a:prstClr val="black"/>
                  </a:solidFill>
                  <a:effectLst/>
                  <a:uLnTx/>
                  <a:uFillTx/>
                  <a:latin typeface="Nunito" pitchFamily="2" charset="0"/>
                </a:rPr>
                <a:t>nd</a:t>
              </a:r>
              <a:r>
                <a:rPr kumimoji="0" lang="en-US" sz="2000" i="0" u="none" strike="noStrike" kern="1200" cap="none" spc="0" normalizeH="0" baseline="0" noProof="0" dirty="0">
                  <a:ln>
                    <a:noFill/>
                  </a:ln>
                  <a:solidFill>
                    <a:prstClr val="black"/>
                  </a:solidFill>
                  <a:effectLst/>
                  <a:uLnTx/>
                  <a:uFillTx/>
                  <a:latin typeface="Nunito" pitchFamily="2" charset="0"/>
                </a:rPr>
                <a:t> Ban</a:t>
              </a:r>
              <a:endParaRPr kumimoji="0" lang="en-MY" sz="2000" i="0" u="none" strike="noStrike" kern="1200" cap="none" spc="0" normalizeH="0" baseline="0" noProof="0" dirty="0">
                <a:ln>
                  <a:noFill/>
                </a:ln>
                <a:solidFill>
                  <a:prstClr val="black"/>
                </a:solidFill>
                <a:effectLst/>
                <a:uLnTx/>
                <a:uFillTx/>
                <a:latin typeface="Nunito" pitchFamily="2" charset="0"/>
              </a:endParaRPr>
            </a:p>
          </p:txBody>
        </p:sp>
        <p:sp>
          <p:nvSpPr>
            <p:cNvPr id="11" name="Rectangle 10">
              <a:extLst>
                <a:ext uri="{FF2B5EF4-FFF2-40B4-BE49-F238E27FC236}">
                  <a16:creationId xmlns:a16="http://schemas.microsoft.com/office/drawing/2014/main" id="{8416A2A0-2081-218A-116D-6B01338D3B4D}"/>
                </a:ext>
              </a:extLst>
            </p:cNvPr>
            <p:cNvSpPr/>
            <p:nvPr/>
          </p:nvSpPr>
          <p:spPr>
            <a:xfrm>
              <a:off x="8012090" y="5182011"/>
              <a:ext cx="2850776" cy="986118"/>
            </a:xfrm>
            <a:prstGeom prst="rect">
              <a:avLst/>
            </a:prstGeom>
            <a:solidFill>
              <a:srgbClr val="FF99C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Nunito" pitchFamily="2" charset="0"/>
                </a:rPr>
                <a:t>Red Team 2</a:t>
              </a:r>
              <a:r>
                <a:rPr kumimoji="0" lang="en-US" sz="2000" i="0" u="none" strike="noStrike" kern="1200" cap="none" spc="0" normalizeH="0" baseline="30000" noProof="0" dirty="0">
                  <a:ln>
                    <a:noFill/>
                  </a:ln>
                  <a:solidFill>
                    <a:prstClr val="black"/>
                  </a:solidFill>
                  <a:effectLst/>
                  <a:uLnTx/>
                  <a:uFillTx/>
                  <a:latin typeface="Nunito" pitchFamily="2" charset="0"/>
                </a:rPr>
                <a:t>nd</a:t>
              </a:r>
              <a:r>
                <a:rPr kumimoji="0" lang="en-US" sz="2000" i="0" u="none" strike="noStrike" kern="1200" cap="none" spc="0" normalizeH="0" baseline="0" noProof="0" dirty="0">
                  <a:ln>
                    <a:noFill/>
                  </a:ln>
                  <a:solidFill>
                    <a:prstClr val="black"/>
                  </a:solidFill>
                  <a:effectLst/>
                  <a:uLnTx/>
                  <a:uFillTx/>
                  <a:latin typeface="Nunito" pitchFamily="2" charset="0"/>
                </a:rPr>
                <a:t> Ban</a:t>
              </a:r>
              <a:endParaRPr kumimoji="0" lang="en-MY" sz="2000" i="0" u="none" strike="noStrike" kern="1200" cap="none" spc="0" normalizeH="0" baseline="0" noProof="0" dirty="0">
                <a:ln>
                  <a:noFill/>
                </a:ln>
                <a:solidFill>
                  <a:prstClr val="black"/>
                </a:solidFill>
                <a:effectLst/>
                <a:uLnTx/>
                <a:uFillTx/>
                <a:latin typeface="Nunito" pitchFamily="2" charset="0"/>
              </a:endParaRPr>
            </a:p>
          </p:txBody>
        </p:sp>
        <p:sp>
          <p:nvSpPr>
            <p:cNvPr id="15" name="Rectangle 14">
              <a:extLst>
                <a:ext uri="{FF2B5EF4-FFF2-40B4-BE49-F238E27FC236}">
                  <a16:creationId xmlns:a16="http://schemas.microsoft.com/office/drawing/2014/main" id="{A860281D-95B8-23EB-2229-49325DE74872}"/>
                </a:ext>
              </a:extLst>
            </p:cNvPr>
            <p:cNvSpPr/>
            <p:nvPr/>
          </p:nvSpPr>
          <p:spPr>
            <a:xfrm>
              <a:off x="567134" y="6168806"/>
              <a:ext cx="2850776" cy="986118"/>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Nunito" pitchFamily="2" charset="0"/>
                </a:rPr>
                <a:t>Blue Team 3</a:t>
              </a:r>
              <a:r>
                <a:rPr kumimoji="0" lang="en-US" sz="2000" i="0" u="none" strike="noStrike" kern="1200" cap="none" spc="0" normalizeH="0" baseline="30000" noProof="0" dirty="0">
                  <a:ln>
                    <a:noFill/>
                  </a:ln>
                  <a:solidFill>
                    <a:prstClr val="black"/>
                  </a:solidFill>
                  <a:effectLst/>
                  <a:uLnTx/>
                  <a:uFillTx/>
                  <a:latin typeface="Nunito" pitchFamily="2" charset="0"/>
                </a:rPr>
                <a:t>rd</a:t>
              </a:r>
              <a:r>
                <a:rPr kumimoji="0" lang="en-US" sz="2000" i="0" u="none" strike="noStrike" kern="1200" cap="none" spc="0" normalizeH="0" baseline="0" noProof="0" dirty="0">
                  <a:ln>
                    <a:noFill/>
                  </a:ln>
                  <a:solidFill>
                    <a:prstClr val="black"/>
                  </a:solidFill>
                  <a:effectLst/>
                  <a:uLnTx/>
                  <a:uFillTx/>
                  <a:latin typeface="Nunito" pitchFamily="2" charset="0"/>
                </a:rPr>
                <a:t> Ban</a:t>
              </a:r>
              <a:endParaRPr kumimoji="0" lang="en-MY" sz="2000" i="0" u="none" strike="noStrike" kern="1200" cap="none" spc="0" normalizeH="0" baseline="0" noProof="0" dirty="0">
                <a:ln>
                  <a:noFill/>
                </a:ln>
                <a:solidFill>
                  <a:prstClr val="black"/>
                </a:solidFill>
                <a:effectLst/>
                <a:uLnTx/>
                <a:uFillTx/>
                <a:latin typeface="Nunito" pitchFamily="2" charset="0"/>
              </a:endParaRPr>
            </a:p>
          </p:txBody>
        </p:sp>
        <p:sp>
          <p:nvSpPr>
            <p:cNvPr id="16" name="Rectangle 15">
              <a:extLst>
                <a:ext uri="{FF2B5EF4-FFF2-40B4-BE49-F238E27FC236}">
                  <a16:creationId xmlns:a16="http://schemas.microsoft.com/office/drawing/2014/main" id="{14BE6295-79A5-6F8F-91EF-5B77E310AFF4}"/>
                </a:ext>
              </a:extLst>
            </p:cNvPr>
            <p:cNvSpPr/>
            <p:nvPr/>
          </p:nvSpPr>
          <p:spPr>
            <a:xfrm>
              <a:off x="8012090" y="7154924"/>
              <a:ext cx="2850776" cy="986118"/>
            </a:xfrm>
            <a:prstGeom prst="rect">
              <a:avLst/>
            </a:prstGeom>
            <a:solidFill>
              <a:srgbClr val="FF99C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Nunito" pitchFamily="2" charset="0"/>
                </a:rPr>
                <a:t>Red Team 3</a:t>
              </a:r>
              <a:r>
                <a:rPr kumimoji="0" lang="en-US" sz="2000" i="0" u="none" strike="noStrike" kern="1200" cap="none" spc="0" normalizeH="0" baseline="30000" noProof="0" dirty="0">
                  <a:ln>
                    <a:noFill/>
                  </a:ln>
                  <a:solidFill>
                    <a:prstClr val="black"/>
                  </a:solidFill>
                  <a:effectLst/>
                  <a:uLnTx/>
                  <a:uFillTx/>
                  <a:latin typeface="Nunito" pitchFamily="2" charset="0"/>
                </a:rPr>
                <a:t>rd</a:t>
              </a:r>
              <a:r>
                <a:rPr kumimoji="0" lang="en-US" sz="2000" i="0" u="none" strike="noStrike" kern="1200" cap="none" spc="0" normalizeH="0" baseline="0" noProof="0" dirty="0">
                  <a:ln>
                    <a:noFill/>
                  </a:ln>
                  <a:solidFill>
                    <a:prstClr val="black"/>
                  </a:solidFill>
                  <a:effectLst/>
                  <a:uLnTx/>
                  <a:uFillTx/>
                  <a:latin typeface="Nunito" pitchFamily="2" charset="0"/>
                </a:rPr>
                <a:t> Ban</a:t>
              </a:r>
              <a:endParaRPr kumimoji="0" lang="en-MY" sz="2000" i="0" u="none" strike="noStrike" kern="1200" cap="none" spc="0" normalizeH="0" baseline="0" noProof="0" dirty="0">
                <a:ln>
                  <a:noFill/>
                </a:ln>
                <a:solidFill>
                  <a:prstClr val="black"/>
                </a:solidFill>
                <a:effectLst/>
                <a:uLnTx/>
                <a:uFillTx/>
                <a:latin typeface="Nunito" pitchFamily="2" charset="0"/>
              </a:endParaRPr>
            </a:p>
          </p:txBody>
        </p:sp>
        <p:cxnSp>
          <p:nvCxnSpPr>
            <p:cNvPr id="18" name="Straight Arrow Connector 17">
              <a:extLst>
                <a:ext uri="{FF2B5EF4-FFF2-40B4-BE49-F238E27FC236}">
                  <a16:creationId xmlns:a16="http://schemas.microsoft.com/office/drawing/2014/main" id="{4E9DE992-FF41-7BFE-135B-74DED8517A14}"/>
                </a:ext>
              </a:extLst>
            </p:cNvPr>
            <p:cNvCxnSpPr>
              <a:stCxn id="5" idx="3"/>
              <a:endCxn id="7" idx="1"/>
            </p:cNvCxnSpPr>
            <p:nvPr/>
          </p:nvCxnSpPr>
          <p:spPr>
            <a:xfrm>
              <a:off x="3417910" y="2722204"/>
              <a:ext cx="4594180" cy="986118"/>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4955A91-06F9-A09D-DE74-84FA6352F35A}"/>
                </a:ext>
              </a:extLst>
            </p:cNvPr>
            <p:cNvCxnSpPr>
              <a:cxnSpLocks/>
              <a:stCxn id="7" idx="1"/>
              <a:endCxn id="10" idx="3"/>
            </p:cNvCxnSpPr>
            <p:nvPr/>
          </p:nvCxnSpPr>
          <p:spPr>
            <a:xfrm flipH="1">
              <a:off x="3417910" y="3708322"/>
              <a:ext cx="4594180" cy="986118"/>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587E6EE-77AA-47D0-3E05-44846E31FA92}"/>
                </a:ext>
              </a:extLst>
            </p:cNvPr>
            <p:cNvCxnSpPr>
              <a:cxnSpLocks/>
              <a:stCxn id="10" idx="3"/>
              <a:endCxn id="11" idx="1"/>
            </p:cNvCxnSpPr>
            <p:nvPr/>
          </p:nvCxnSpPr>
          <p:spPr>
            <a:xfrm>
              <a:off x="3417910" y="4694440"/>
              <a:ext cx="4594180" cy="980630"/>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F224ADD-D0C8-B8EB-E75E-9D60DC6C7848}"/>
                </a:ext>
              </a:extLst>
            </p:cNvPr>
            <p:cNvCxnSpPr>
              <a:cxnSpLocks/>
              <a:stCxn id="11" idx="1"/>
              <a:endCxn id="15" idx="3"/>
            </p:cNvCxnSpPr>
            <p:nvPr/>
          </p:nvCxnSpPr>
          <p:spPr>
            <a:xfrm flipH="1">
              <a:off x="3417910" y="5675070"/>
              <a:ext cx="4594180" cy="986795"/>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9A3DDB-D83A-60EF-8FDF-2CA60D04A6E0}"/>
                </a:ext>
              </a:extLst>
            </p:cNvPr>
            <p:cNvCxnSpPr>
              <a:cxnSpLocks/>
              <a:stCxn id="15" idx="3"/>
              <a:endCxn id="16" idx="1"/>
            </p:cNvCxnSpPr>
            <p:nvPr/>
          </p:nvCxnSpPr>
          <p:spPr>
            <a:xfrm>
              <a:off x="3417910" y="6661865"/>
              <a:ext cx="4594180" cy="986118"/>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7A1D6128-555F-6CBA-5B39-5F914D242D95}"/>
              </a:ext>
            </a:extLst>
          </p:cNvPr>
          <p:cNvSpPr txBox="1"/>
          <p:nvPr/>
        </p:nvSpPr>
        <p:spPr>
          <a:xfrm>
            <a:off x="567134" y="2134567"/>
            <a:ext cx="100770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i="1" u="none" strike="noStrike" kern="1200" cap="none" spc="0" normalizeH="0" baseline="0" noProof="0" dirty="0">
                <a:ln>
                  <a:noFill/>
                </a:ln>
                <a:solidFill>
                  <a:prstClr val="black"/>
                </a:solidFill>
                <a:effectLst/>
                <a:uLnTx/>
                <a:uFillTx/>
                <a:latin typeface="Nunito" pitchFamily="2" charset="0"/>
                <a:cs typeface="Segoe UI Semibold" panose="020B0702040204020203" pitchFamily="34" charset="0"/>
              </a:rPr>
              <a:t>Drafting Phase: 1</a:t>
            </a:r>
            <a:r>
              <a:rPr kumimoji="0" lang="en-US" sz="3600" i="1" u="none" strike="noStrike" kern="1200" cap="none" spc="0" normalizeH="0" baseline="30000" noProof="0" dirty="0">
                <a:ln>
                  <a:noFill/>
                </a:ln>
                <a:solidFill>
                  <a:prstClr val="black"/>
                </a:solidFill>
                <a:effectLst/>
                <a:uLnTx/>
                <a:uFillTx/>
                <a:latin typeface="Nunito" pitchFamily="2" charset="0"/>
                <a:cs typeface="Segoe UI Semibold" panose="020B0702040204020203" pitchFamily="34" charset="0"/>
              </a:rPr>
              <a:t>st</a:t>
            </a:r>
            <a:r>
              <a:rPr kumimoji="0" lang="en-US" sz="3600" i="1" u="none" strike="noStrike" kern="1200" cap="none" spc="0" normalizeH="0" baseline="0" noProof="0" dirty="0">
                <a:ln>
                  <a:noFill/>
                </a:ln>
                <a:solidFill>
                  <a:prstClr val="black"/>
                </a:solidFill>
                <a:effectLst/>
                <a:uLnTx/>
                <a:uFillTx/>
                <a:latin typeface="Nunito" pitchFamily="2" charset="0"/>
                <a:cs typeface="Segoe UI Semibold" panose="020B0702040204020203" pitchFamily="34" charset="0"/>
              </a:rPr>
              <a:t> Phase Hero Banning</a:t>
            </a:r>
            <a:endParaRPr kumimoji="0" lang="en-MY" sz="3600" i="1" u="none" strike="noStrike" kern="1200" cap="none" spc="0" normalizeH="0" baseline="0" noProof="0" dirty="0">
              <a:ln>
                <a:noFill/>
              </a:ln>
              <a:solidFill>
                <a:prstClr val="black"/>
              </a:solidFill>
              <a:effectLst/>
              <a:uLnTx/>
              <a:uFillTx/>
              <a:latin typeface="Nunito" pitchFamily="2" charset="0"/>
              <a:cs typeface="Segoe UI Semibold" panose="020B0702040204020203" pitchFamily="34" charset="0"/>
            </a:endParaRPr>
          </a:p>
        </p:txBody>
      </p:sp>
    </p:spTree>
    <p:extLst>
      <p:ext uri="{BB962C8B-B14F-4D97-AF65-F5344CB8AC3E}">
        <p14:creationId xmlns:p14="http://schemas.microsoft.com/office/powerpoint/2010/main" val="786029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3EAF3-4344-7CA1-882D-BB8222CB18B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22116E-7E0F-955A-AD6C-A9F78692EF4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MY" sz="1500" b="0" i="0" u="none" strike="noStrike" kern="1200" cap="none" spc="0" normalizeH="0" baseline="0" noProof="0">
              <a:ln>
                <a:noFill/>
              </a:ln>
              <a:solidFill>
                <a:prstClr val="black">
                  <a:tint val="75000"/>
                </a:prstClr>
              </a:solidFill>
              <a:effectLst/>
              <a:uLnTx/>
              <a:uFillTx/>
              <a:latin typeface="Nunito" pitchFamily="2" charset="0"/>
            </a:endParaRPr>
          </a:p>
        </p:txBody>
      </p:sp>
      <p:sp>
        <p:nvSpPr>
          <p:cNvPr id="3" name="Rectangle 2">
            <a:extLst>
              <a:ext uri="{FF2B5EF4-FFF2-40B4-BE49-F238E27FC236}">
                <a16:creationId xmlns:a16="http://schemas.microsoft.com/office/drawing/2014/main" id="{6FA88066-EC46-0317-1ACD-C88F8DF06543}"/>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a:ln>
                <a:noFill/>
              </a:ln>
              <a:solidFill>
                <a:prstClr val="white"/>
              </a:solidFill>
              <a:effectLst/>
              <a:uLnTx/>
              <a:uFillTx/>
              <a:latin typeface="Nunito" pitchFamily="2" charset="0"/>
              <a:cs typeface="Arial" panose="020B0604020202020204" pitchFamily="34" charset="0"/>
            </a:endParaRPr>
          </a:p>
        </p:txBody>
      </p:sp>
      <p:sp>
        <p:nvSpPr>
          <p:cNvPr id="8" name="Slide Number Placeholder 7">
            <a:extLst>
              <a:ext uri="{FF2B5EF4-FFF2-40B4-BE49-F238E27FC236}">
                <a16:creationId xmlns:a16="http://schemas.microsoft.com/office/drawing/2014/main" id="{C5365614-2A43-5054-3A04-5F21E2BA4211}"/>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6</a:t>
            </a:fld>
            <a:endParaRPr kumimoji="0" lang="en-MY" sz="1731" b="1" i="0" u="none" strike="noStrike" kern="1200" cap="none" spc="0" normalizeH="0" baseline="0" noProof="0" dirty="0">
              <a:ln>
                <a:noFill/>
              </a:ln>
              <a:solidFill>
                <a:prstClr val="black"/>
              </a:solidFill>
              <a:effectLst/>
              <a:uLnTx/>
              <a:uFillTx/>
              <a:latin typeface="Nunito" pitchFamily="2" charset="0"/>
              <a:cs typeface="Arial" panose="020B0604020202020204" pitchFamily="34" charset="0"/>
            </a:endParaRPr>
          </a:p>
        </p:txBody>
      </p:sp>
      <p:grpSp>
        <p:nvGrpSpPr>
          <p:cNvPr id="12" name="Group 11">
            <a:extLst>
              <a:ext uri="{FF2B5EF4-FFF2-40B4-BE49-F238E27FC236}">
                <a16:creationId xmlns:a16="http://schemas.microsoft.com/office/drawing/2014/main" id="{75EF1B71-6CAF-0ECB-29E0-A5565AF1969F}"/>
              </a:ext>
            </a:extLst>
          </p:cNvPr>
          <p:cNvGrpSpPr/>
          <p:nvPr/>
        </p:nvGrpSpPr>
        <p:grpSpPr>
          <a:xfrm>
            <a:off x="4331221" y="13489316"/>
            <a:ext cx="2767553" cy="369332"/>
            <a:chOff x="4517817" y="5691679"/>
            <a:chExt cx="1642933" cy="256042"/>
          </a:xfrm>
        </p:grpSpPr>
        <p:pic>
          <p:nvPicPr>
            <p:cNvPr id="13" name="Picture 12" descr="A blue square with white letters&#10;&#10;Description automatically generated">
              <a:extLst>
                <a:ext uri="{FF2B5EF4-FFF2-40B4-BE49-F238E27FC236}">
                  <a16:creationId xmlns:a16="http://schemas.microsoft.com/office/drawing/2014/main" id="{90F0F1A4-C959-C86E-9268-4C2B6C1489FA}"/>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14" name="TextBox 13">
              <a:extLst>
                <a:ext uri="{FF2B5EF4-FFF2-40B4-BE49-F238E27FC236}">
                  <a16:creationId xmlns:a16="http://schemas.microsoft.com/office/drawing/2014/main" id="{80D7C251-5327-B5AB-3824-0A575CFC0ABB}"/>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sp>
        <p:nvSpPr>
          <p:cNvPr id="4" name="TextBox 3">
            <a:extLst>
              <a:ext uri="{FF2B5EF4-FFF2-40B4-BE49-F238E27FC236}">
                <a16:creationId xmlns:a16="http://schemas.microsoft.com/office/drawing/2014/main" id="{2D58F18A-1139-01A2-3C23-8E913638F8C0}"/>
              </a:ext>
            </a:extLst>
          </p:cNvPr>
          <p:cNvSpPr txBox="1"/>
          <p:nvPr/>
        </p:nvSpPr>
        <p:spPr>
          <a:xfrm>
            <a:off x="567134" y="1066657"/>
            <a:ext cx="10077054" cy="646331"/>
          </a:xfrm>
          <a:prstGeom prst="rect">
            <a:avLst/>
          </a:prstGeom>
          <a:noFill/>
        </p:spPr>
        <p:txBody>
          <a:bodyPr wrap="square" rtlCol="0">
            <a:spAutoFit/>
          </a:bodyPr>
          <a:lstStyle/>
          <a:p>
            <a:r>
              <a:rPr lang="en-US" sz="3600" b="1" dirty="0">
                <a:latin typeface="Nunito" pitchFamily="2" charset="0"/>
                <a:cs typeface="Segoe UI Semibold" panose="020B0702040204020203" pitchFamily="34" charset="0"/>
              </a:rPr>
              <a:t>Part 1: Creating MLBB Drafting Data Interface </a:t>
            </a:r>
            <a:endParaRPr lang="en-MY" sz="3600" b="1" dirty="0">
              <a:latin typeface="Nunito" pitchFamily="2" charset="0"/>
              <a:cs typeface="Segoe UI Semibold" panose="020B0702040204020203" pitchFamily="34" charset="0"/>
            </a:endParaRPr>
          </a:p>
        </p:txBody>
      </p:sp>
      <p:grpSp>
        <p:nvGrpSpPr>
          <p:cNvPr id="17" name="Group 16">
            <a:extLst>
              <a:ext uri="{FF2B5EF4-FFF2-40B4-BE49-F238E27FC236}">
                <a16:creationId xmlns:a16="http://schemas.microsoft.com/office/drawing/2014/main" id="{A1985211-C46B-C1D5-5C2E-BB0C7FD0BE45}"/>
              </a:ext>
            </a:extLst>
          </p:cNvPr>
          <p:cNvGrpSpPr/>
          <p:nvPr/>
        </p:nvGrpSpPr>
        <p:grpSpPr>
          <a:xfrm>
            <a:off x="567134" y="4007819"/>
            <a:ext cx="10295732" cy="6273449"/>
            <a:chOff x="567134" y="2229145"/>
            <a:chExt cx="10295732" cy="6273449"/>
          </a:xfrm>
        </p:grpSpPr>
        <p:sp>
          <p:nvSpPr>
            <p:cNvPr id="5" name="Rectangle 4">
              <a:extLst>
                <a:ext uri="{FF2B5EF4-FFF2-40B4-BE49-F238E27FC236}">
                  <a16:creationId xmlns:a16="http://schemas.microsoft.com/office/drawing/2014/main" id="{97446905-1CE7-7DCD-65C9-AAE9411724BF}"/>
                </a:ext>
              </a:extLst>
            </p:cNvPr>
            <p:cNvSpPr/>
            <p:nvPr/>
          </p:nvSpPr>
          <p:spPr>
            <a:xfrm>
              <a:off x="567134" y="2229145"/>
              <a:ext cx="2850776" cy="986118"/>
            </a:xfrm>
            <a:prstGeom prst="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Nunito" pitchFamily="2" charset="0"/>
                </a:rPr>
                <a:t>Blue Team 1</a:t>
              </a:r>
              <a:r>
                <a:rPr kumimoji="0" lang="en-US" sz="2000" i="0" u="none" strike="noStrike" kern="1200" cap="none" spc="0" normalizeH="0" baseline="30000" noProof="0" dirty="0">
                  <a:ln>
                    <a:noFill/>
                  </a:ln>
                  <a:solidFill>
                    <a:prstClr val="black"/>
                  </a:solidFill>
                  <a:effectLst/>
                  <a:uLnTx/>
                  <a:uFillTx/>
                  <a:latin typeface="Nunito" pitchFamily="2" charset="0"/>
                </a:rPr>
                <a:t>st</a:t>
              </a:r>
              <a:r>
                <a:rPr kumimoji="0" lang="en-US" sz="2000" i="0" u="none" strike="noStrike" kern="1200" cap="none" spc="0" normalizeH="0" baseline="0" noProof="0" dirty="0">
                  <a:ln>
                    <a:noFill/>
                  </a:ln>
                  <a:solidFill>
                    <a:prstClr val="black"/>
                  </a:solidFill>
                  <a:effectLst/>
                  <a:uLnTx/>
                  <a:uFillTx/>
                  <a:latin typeface="Nunito" pitchFamily="2" charset="0"/>
                </a:rPr>
                <a:t> Pick</a:t>
              </a:r>
              <a:endParaRPr kumimoji="0" lang="en-MY" sz="2000" i="0" u="none" strike="noStrike" kern="1200" cap="none" spc="0" normalizeH="0" baseline="0" noProof="0" dirty="0">
                <a:ln>
                  <a:noFill/>
                </a:ln>
                <a:solidFill>
                  <a:prstClr val="black"/>
                </a:solidFill>
                <a:effectLst/>
                <a:uLnTx/>
                <a:uFillTx/>
                <a:latin typeface="Nunito" pitchFamily="2" charset="0"/>
              </a:endParaRPr>
            </a:p>
          </p:txBody>
        </p:sp>
        <p:sp>
          <p:nvSpPr>
            <p:cNvPr id="7" name="Rectangle 6">
              <a:extLst>
                <a:ext uri="{FF2B5EF4-FFF2-40B4-BE49-F238E27FC236}">
                  <a16:creationId xmlns:a16="http://schemas.microsoft.com/office/drawing/2014/main" id="{A300E7C2-DA97-45F7-F868-1DDB341901A6}"/>
                </a:ext>
              </a:extLst>
            </p:cNvPr>
            <p:cNvSpPr/>
            <p:nvPr/>
          </p:nvSpPr>
          <p:spPr>
            <a:xfrm>
              <a:off x="8012090" y="3215263"/>
              <a:ext cx="2850776" cy="986118"/>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Nunito" pitchFamily="2" charset="0"/>
                </a:rPr>
                <a:t>Red Team 1</a:t>
              </a:r>
              <a:r>
                <a:rPr kumimoji="0" lang="en-US" sz="2000" i="0" u="none" strike="noStrike" kern="1200" cap="none" spc="0" normalizeH="0" baseline="30000" noProof="0" dirty="0">
                  <a:ln>
                    <a:noFill/>
                  </a:ln>
                  <a:solidFill>
                    <a:prstClr val="black"/>
                  </a:solidFill>
                  <a:effectLst/>
                  <a:uLnTx/>
                  <a:uFillTx/>
                  <a:latin typeface="Nunito" pitchFamily="2" charset="0"/>
                </a:rPr>
                <a:t>st</a:t>
              </a:r>
              <a:r>
                <a:rPr kumimoji="0" lang="en-US" sz="2000" i="0" u="none" strike="noStrike" kern="1200" cap="none" spc="0" normalizeH="0" baseline="0" noProof="0" dirty="0">
                  <a:ln>
                    <a:noFill/>
                  </a:ln>
                  <a:solidFill>
                    <a:prstClr val="black"/>
                  </a:solidFill>
                  <a:effectLst/>
                  <a:uLnTx/>
                  <a:uFillTx/>
                  <a:latin typeface="Nunito" pitchFamily="2" charset="0"/>
                </a:rPr>
                <a:t> Pick</a:t>
              </a:r>
              <a:endParaRPr kumimoji="0" lang="en-MY" sz="2000" i="0" u="none" strike="noStrike" kern="1200" cap="none" spc="0" normalizeH="0" baseline="0" noProof="0" dirty="0">
                <a:ln>
                  <a:noFill/>
                </a:ln>
                <a:solidFill>
                  <a:prstClr val="black"/>
                </a:solidFill>
                <a:effectLst/>
                <a:uLnTx/>
                <a:uFillTx/>
                <a:latin typeface="Nunito" pitchFamily="2" charset="0"/>
              </a:endParaRPr>
            </a:p>
          </p:txBody>
        </p:sp>
        <p:sp>
          <p:nvSpPr>
            <p:cNvPr id="10" name="Rectangle 9">
              <a:extLst>
                <a:ext uri="{FF2B5EF4-FFF2-40B4-BE49-F238E27FC236}">
                  <a16:creationId xmlns:a16="http://schemas.microsoft.com/office/drawing/2014/main" id="{3797B083-9C57-F257-58A1-A758ACEDEC80}"/>
                </a:ext>
              </a:extLst>
            </p:cNvPr>
            <p:cNvSpPr/>
            <p:nvPr/>
          </p:nvSpPr>
          <p:spPr>
            <a:xfrm>
              <a:off x="567134" y="5367190"/>
              <a:ext cx="2850776" cy="986118"/>
            </a:xfrm>
            <a:prstGeom prst="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Nunito" pitchFamily="2" charset="0"/>
                </a:rPr>
                <a:t>Blue Team 2</a:t>
              </a:r>
              <a:r>
                <a:rPr kumimoji="0" lang="en-US" sz="2000" i="0" u="none" strike="noStrike" kern="1200" cap="none" spc="0" normalizeH="0" baseline="30000" noProof="0" dirty="0">
                  <a:ln>
                    <a:noFill/>
                  </a:ln>
                  <a:solidFill>
                    <a:prstClr val="black"/>
                  </a:solidFill>
                  <a:effectLst/>
                  <a:uLnTx/>
                  <a:uFillTx/>
                  <a:latin typeface="Nunito" pitchFamily="2" charset="0"/>
                </a:rPr>
                <a:t>nd</a:t>
              </a:r>
              <a:r>
                <a:rPr kumimoji="0" lang="en-US" sz="2000" i="0" u="none" strike="noStrike" kern="1200" cap="none" spc="0" normalizeH="0" baseline="0" noProof="0" dirty="0">
                  <a:ln>
                    <a:noFill/>
                  </a:ln>
                  <a:solidFill>
                    <a:prstClr val="black"/>
                  </a:solidFill>
                  <a:effectLst/>
                  <a:uLnTx/>
                  <a:uFillTx/>
                  <a:latin typeface="Nunito" pitchFamily="2" charset="0"/>
                </a:rPr>
                <a:t> Pick</a:t>
              </a:r>
              <a:endParaRPr kumimoji="0" lang="en-MY" sz="2000" i="0" u="none" strike="noStrike" kern="1200" cap="none" spc="0" normalizeH="0" baseline="0" noProof="0" dirty="0">
                <a:ln>
                  <a:noFill/>
                </a:ln>
                <a:solidFill>
                  <a:prstClr val="black"/>
                </a:solidFill>
                <a:effectLst/>
                <a:uLnTx/>
                <a:uFillTx/>
                <a:latin typeface="Nunito" pitchFamily="2" charset="0"/>
              </a:endParaRPr>
            </a:p>
          </p:txBody>
        </p:sp>
        <p:sp>
          <p:nvSpPr>
            <p:cNvPr id="11" name="Rectangle 10">
              <a:extLst>
                <a:ext uri="{FF2B5EF4-FFF2-40B4-BE49-F238E27FC236}">
                  <a16:creationId xmlns:a16="http://schemas.microsoft.com/office/drawing/2014/main" id="{8416A2A0-2081-218A-116D-6B01338D3B4D}"/>
                </a:ext>
              </a:extLst>
            </p:cNvPr>
            <p:cNvSpPr/>
            <p:nvPr/>
          </p:nvSpPr>
          <p:spPr>
            <a:xfrm>
              <a:off x="8012090" y="4378431"/>
              <a:ext cx="2850776" cy="986118"/>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Nunito" pitchFamily="2" charset="0"/>
                </a:rPr>
                <a:t>Red Team 2</a:t>
              </a:r>
              <a:r>
                <a:rPr kumimoji="0" lang="en-US" sz="2000" i="0" u="none" strike="noStrike" kern="1200" cap="none" spc="0" normalizeH="0" baseline="30000" noProof="0" dirty="0">
                  <a:ln>
                    <a:noFill/>
                  </a:ln>
                  <a:solidFill>
                    <a:prstClr val="black"/>
                  </a:solidFill>
                  <a:effectLst/>
                  <a:uLnTx/>
                  <a:uFillTx/>
                  <a:latin typeface="Nunito" pitchFamily="2" charset="0"/>
                </a:rPr>
                <a:t>nd</a:t>
              </a:r>
              <a:r>
                <a:rPr kumimoji="0" lang="en-US" sz="2000" i="0" u="none" strike="noStrike" kern="1200" cap="none" spc="0" normalizeH="0" baseline="0" noProof="0" dirty="0">
                  <a:ln>
                    <a:noFill/>
                  </a:ln>
                  <a:solidFill>
                    <a:prstClr val="black"/>
                  </a:solidFill>
                  <a:effectLst/>
                  <a:uLnTx/>
                  <a:uFillTx/>
                  <a:latin typeface="Nunito" pitchFamily="2" charset="0"/>
                </a:rPr>
                <a:t> Pick</a:t>
              </a:r>
              <a:endParaRPr kumimoji="0" lang="en-MY" sz="2000" i="0" u="none" strike="noStrike" kern="1200" cap="none" spc="0" normalizeH="0" baseline="0" noProof="0" dirty="0">
                <a:ln>
                  <a:noFill/>
                </a:ln>
                <a:solidFill>
                  <a:prstClr val="black"/>
                </a:solidFill>
                <a:effectLst/>
                <a:uLnTx/>
                <a:uFillTx/>
                <a:latin typeface="Nunito" pitchFamily="2" charset="0"/>
              </a:endParaRPr>
            </a:p>
          </p:txBody>
        </p:sp>
        <p:sp>
          <p:nvSpPr>
            <p:cNvPr id="15" name="Rectangle 14">
              <a:extLst>
                <a:ext uri="{FF2B5EF4-FFF2-40B4-BE49-F238E27FC236}">
                  <a16:creationId xmlns:a16="http://schemas.microsoft.com/office/drawing/2014/main" id="{A860281D-95B8-23EB-2229-49325DE74872}"/>
                </a:ext>
              </a:extLst>
            </p:cNvPr>
            <p:cNvSpPr/>
            <p:nvPr/>
          </p:nvSpPr>
          <p:spPr>
            <a:xfrm>
              <a:off x="567134" y="6530358"/>
              <a:ext cx="2850776" cy="986118"/>
            </a:xfrm>
            <a:prstGeom prst="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Nunito" pitchFamily="2" charset="0"/>
                </a:rPr>
                <a:t>Blue Team 3</a:t>
              </a:r>
              <a:r>
                <a:rPr kumimoji="0" lang="en-US" sz="2000" i="0" u="none" strike="noStrike" kern="1200" cap="none" spc="0" normalizeH="0" baseline="30000" noProof="0" dirty="0">
                  <a:ln>
                    <a:noFill/>
                  </a:ln>
                  <a:solidFill>
                    <a:prstClr val="black"/>
                  </a:solidFill>
                  <a:effectLst/>
                  <a:uLnTx/>
                  <a:uFillTx/>
                  <a:latin typeface="Nunito" pitchFamily="2" charset="0"/>
                </a:rPr>
                <a:t>rd</a:t>
              </a:r>
              <a:r>
                <a:rPr kumimoji="0" lang="en-US" sz="2000" i="0" u="none" strike="noStrike" kern="1200" cap="none" spc="0" normalizeH="0" baseline="0" noProof="0" dirty="0">
                  <a:ln>
                    <a:noFill/>
                  </a:ln>
                  <a:solidFill>
                    <a:prstClr val="black"/>
                  </a:solidFill>
                  <a:effectLst/>
                  <a:uLnTx/>
                  <a:uFillTx/>
                  <a:latin typeface="Nunito" pitchFamily="2" charset="0"/>
                </a:rPr>
                <a:t> Pick</a:t>
              </a:r>
              <a:endParaRPr kumimoji="0" lang="en-MY" sz="2000" i="0" u="none" strike="noStrike" kern="1200" cap="none" spc="0" normalizeH="0" baseline="0" noProof="0" dirty="0">
                <a:ln>
                  <a:noFill/>
                </a:ln>
                <a:solidFill>
                  <a:prstClr val="black"/>
                </a:solidFill>
                <a:effectLst/>
                <a:uLnTx/>
                <a:uFillTx/>
                <a:latin typeface="Nunito" pitchFamily="2" charset="0"/>
              </a:endParaRPr>
            </a:p>
          </p:txBody>
        </p:sp>
        <p:sp>
          <p:nvSpPr>
            <p:cNvPr id="16" name="Rectangle 15">
              <a:extLst>
                <a:ext uri="{FF2B5EF4-FFF2-40B4-BE49-F238E27FC236}">
                  <a16:creationId xmlns:a16="http://schemas.microsoft.com/office/drawing/2014/main" id="{14BE6295-79A5-6F8F-91EF-5B77E310AFF4}"/>
                </a:ext>
              </a:extLst>
            </p:cNvPr>
            <p:cNvSpPr/>
            <p:nvPr/>
          </p:nvSpPr>
          <p:spPr>
            <a:xfrm>
              <a:off x="8012090" y="7516476"/>
              <a:ext cx="2850776" cy="986118"/>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Nunito" pitchFamily="2" charset="0"/>
                </a:rPr>
                <a:t>Red Team 3</a:t>
              </a:r>
              <a:r>
                <a:rPr kumimoji="0" lang="en-US" sz="2000" i="0" u="none" strike="noStrike" kern="1200" cap="none" spc="0" normalizeH="0" baseline="30000" noProof="0" dirty="0">
                  <a:ln>
                    <a:noFill/>
                  </a:ln>
                  <a:solidFill>
                    <a:prstClr val="black"/>
                  </a:solidFill>
                  <a:effectLst/>
                  <a:uLnTx/>
                  <a:uFillTx/>
                  <a:latin typeface="Nunito" pitchFamily="2" charset="0"/>
                </a:rPr>
                <a:t>rd</a:t>
              </a:r>
              <a:r>
                <a:rPr kumimoji="0" lang="en-US" sz="2000" i="0" u="none" strike="noStrike" kern="1200" cap="none" spc="0" normalizeH="0" baseline="0" noProof="0" dirty="0">
                  <a:ln>
                    <a:noFill/>
                  </a:ln>
                  <a:solidFill>
                    <a:prstClr val="black"/>
                  </a:solidFill>
                  <a:effectLst/>
                  <a:uLnTx/>
                  <a:uFillTx/>
                  <a:latin typeface="Nunito" pitchFamily="2" charset="0"/>
                </a:rPr>
                <a:t> Pick</a:t>
              </a:r>
              <a:endParaRPr kumimoji="0" lang="en-MY" sz="2000" i="0" u="none" strike="noStrike" kern="1200" cap="none" spc="0" normalizeH="0" baseline="0" noProof="0" dirty="0">
                <a:ln>
                  <a:noFill/>
                </a:ln>
                <a:solidFill>
                  <a:prstClr val="black"/>
                </a:solidFill>
                <a:effectLst/>
                <a:uLnTx/>
                <a:uFillTx/>
                <a:latin typeface="Nunito" pitchFamily="2" charset="0"/>
              </a:endParaRPr>
            </a:p>
          </p:txBody>
        </p:sp>
        <p:cxnSp>
          <p:nvCxnSpPr>
            <p:cNvPr id="6" name="Straight Arrow Connector 5">
              <a:extLst>
                <a:ext uri="{FF2B5EF4-FFF2-40B4-BE49-F238E27FC236}">
                  <a16:creationId xmlns:a16="http://schemas.microsoft.com/office/drawing/2014/main" id="{C8487D00-7646-36FD-035D-FB6C4529082B}"/>
                </a:ext>
              </a:extLst>
            </p:cNvPr>
            <p:cNvCxnSpPr>
              <a:cxnSpLocks/>
              <a:stCxn id="5" idx="3"/>
              <a:endCxn id="7" idx="1"/>
            </p:cNvCxnSpPr>
            <p:nvPr/>
          </p:nvCxnSpPr>
          <p:spPr>
            <a:xfrm>
              <a:off x="3417910" y="2722204"/>
              <a:ext cx="4594180" cy="986118"/>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9A5681-7F27-489F-DE36-97D0F797E834}"/>
                </a:ext>
              </a:extLst>
            </p:cNvPr>
            <p:cNvCxnSpPr>
              <a:cxnSpLocks/>
              <a:stCxn id="11" idx="1"/>
              <a:endCxn id="10" idx="3"/>
            </p:cNvCxnSpPr>
            <p:nvPr/>
          </p:nvCxnSpPr>
          <p:spPr>
            <a:xfrm flipH="1">
              <a:off x="3417910" y="4871490"/>
              <a:ext cx="4594180" cy="988759"/>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F89B27B-A619-9DA1-F633-A8375D2EFEA3}"/>
                </a:ext>
              </a:extLst>
            </p:cNvPr>
            <p:cNvCxnSpPr>
              <a:cxnSpLocks/>
              <a:stCxn id="15" idx="3"/>
              <a:endCxn id="16" idx="1"/>
            </p:cNvCxnSpPr>
            <p:nvPr/>
          </p:nvCxnSpPr>
          <p:spPr>
            <a:xfrm>
              <a:off x="3417910" y="7023417"/>
              <a:ext cx="4594180" cy="986118"/>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63D6D99C-D838-2D24-E15E-7978D94FC13C}"/>
              </a:ext>
            </a:extLst>
          </p:cNvPr>
          <p:cNvSpPr txBox="1"/>
          <p:nvPr/>
        </p:nvSpPr>
        <p:spPr>
          <a:xfrm>
            <a:off x="567134" y="2135483"/>
            <a:ext cx="100770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600" i="1" dirty="0">
                <a:solidFill>
                  <a:prstClr val="black"/>
                </a:solidFill>
                <a:latin typeface="Nunito" pitchFamily="2" charset="0"/>
                <a:cs typeface="Segoe UI Semibold" panose="020B0702040204020203" pitchFamily="34" charset="0"/>
              </a:rPr>
              <a:t>Drafting Phase: 1</a:t>
            </a:r>
            <a:r>
              <a:rPr lang="en-US" sz="3600" i="1" baseline="30000" dirty="0">
                <a:solidFill>
                  <a:prstClr val="black"/>
                </a:solidFill>
                <a:latin typeface="Nunito" pitchFamily="2" charset="0"/>
                <a:cs typeface="Segoe UI Semibold" panose="020B0702040204020203" pitchFamily="34" charset="0"/>
              </a:rPr>
              <a:t>st</a:t>
            </a:r>
            <a:r>
              <a:rPr lang="en-US" sz="3600" i="1" dirty="0">
                <a:solidFill>
                  <a:prstClr val="black"/>
                </a:solidFill>
                <a:latin typeface="Nunito" pitchFamily="2" charset="0"/>
                <a:cs typeface="Segoe UI Semibold" panose="020B0702040204020203" pitchFamily="34" charset="0"/>
              </a:rPr>
              <a:t> Phase Hero Picking</a:t>
            </a:r>
            <a:endParaRPr kumimoji="0" lang="en-MY" sz="3600" i="1" u="none" strike="noStrike" kern="1200" cap="none" spc="0" normalizeH="0" baseline="0" noProof="0" dirty="0">
              <a:ln>
                <a:noFill/>
              </a:ln>
              <a:solidFill>
                <a:prstClr val="black"/>
              </a:solidFill>
              <a:effectLst/>
              <a:uLnTx/>
              <a:uFillTx/>
              <a:latin typeface="Nunito" pitchFamily="2" charset="0"/>
              <a:cs typeface="Segoe UI Semibold" panose="020B0702040204020203" pitchFamily="34" charset="0"/>
            </a:endParaRPr>
          </a:p>
        </p:txBody>
      </p:sp>
    </p:spTree>
    <p:extLst>
      <p:ext uri="{BB962C8B-B14F-4D97-AF65-F5344CB8AC3E}">
        <p14:creationId xmlns:p14="http://schemas.microsoft.com/office/powerpoint/2010/main" val="1240277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3EAF3-4344-7CA1-882D-BB8222CB18B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22116E-7E0F-955A-AD6C-A9F78692EF4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MY" sz="1500" b="0" i="0" u="none" strike="noStrike" kern="1200" cap="none" spc="0" normalizeH="0" baseline="0" noProof="0">
              <a:ln>
                <a:noFill/>
              </a:ln>
              <a:solidFill>
                <a:prstClr val="black">
                  <a:tint val="75000"/>
                </a:prstClr>
              </a:solidFill>
              <a:effectLst/>
              <a:uLnTx/>
              <a:uFillTx/>
              <a:latin typeface="Nunito" pitchFamily="2" charset="0"/>
            </a:endParaRPr>
          </a:p>
        </p:txBody>
      </p:sp>
      <p:sp>
        <p:nvSpPr>
          <p:cNvPr id="3" name="Rectangle 2">
            <a:extLst>
              <a:ext uri="{FF2B5EF4-FFF2-40B4-BE49-F238E27FC236}">
                <a16:creationId xmlns:a16="http://schemas.microsoft.com/office/drawing/2014/main" id="{6FA88066-EC46-0317-1ACD-C88F8DF06543}"/>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a:ln>
                <a:noFill/>
              </a:ln>
              <a:solidFill>
                <a:prstClr val="white"/>
              </a:solidFill>
              <a:effectLst/>
              <a:uLnTx/>
              <a:uFillTx/>
              <a:latin typeface="Nunito" pitchFamily="2" charset="0"/>
              <a:cs typeface="Arial" panose="020B0604020202020204" pitchFamily="34" charset="0"/>
            </a:endParaRPr>
          </a:p>
        </p:txBody>
      </p:sp>
      <p:sp>
        <p:nvSpPr>
          <p:cNvPr id="8" name="Slide Number Placeholder 7">
            <a:extLst>
              <a:ext uri="{FF2B5EF4-FFF2-40B4-BE49-F238E27FC236}">
                <a16:creationId xmlns:a16="http://schemas.microsoft.com/office/drawing/2014/main" id="{C5365614-2A43-5054-3A04-5F21E2BA4211}"/>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7</a:t>
            </a:fld>
            <a:endParaRPr kumimoji="0" lang="en-MY" sz="1731" b="1" i="0" u="none" strike="noStrike" kern="1200" cap="none" spc="0" normalizeH="0" baseline="0" noProof="0" dirty="0">
              <a:ln>
                <a:noFill/>
              </a:ln>
              <a:solidFill>
                <a:prstClr val="black"/>
              </a:solidFill>
              <a:effectLst/>
              <a:uLnTx/>
              <a:uFillTx/>
              <a:latin typeface="Nunito" pitchFamily="2" charset="0"/>
              <a:cs typeface="Arial" panose="020B0604020202020204" pitchFamily="34" charset="0"/>
            </a:endParaRPr>
          </a:p>
        </p:txBody>
      </p:sp>
      <p:grpSp>
        <p:nvGrpSpPr>
          <p:cNvPr id="12" name="Group 11">
            <a:extLst>
              <a:ext uri="{FF2B5EF4-FFF2-40B4-BE49-F238E27FC236}">
                <a16:creationId xmlns:a16="http://schemas.microsoft.com/office/drawing/2014/main" id="{75EF1B71-6CAF-0ECB-29E0-A5565AF1969F}"/>
              </a:ext>
            </a:extLst>
          </p:cNvPr>
          <p:cNvGrpSpPr/>
          <p:nvPr/>
        </p:nvGrpSpPr>
        <p:grpSpPr>
          <a:xfrm>
            <a:off x="4331221" y="13489316"/>
            <a:ext cx="2767553" cy="369332"/>
            <a:chOff x="4517817" y="5691679"/>
            <a:chExt cx="1642933" cy="256042"/>
          </a:xfrm>
        </p:grpSpPr>
        <p:pic>
          <p:nvPicPr>
            <p:cNvPr id="13" name="Picture 12" descr="A blue square with white letters&#10;&#10;Description automatically generated">
              <a:extLst>
                <a:ext uri="{FF2B5EF4-FFF2-40B4-BE49-F238E27FC236}">
                  <a16:creationId xmlns:a16="http://schemas.microsoft.com/office/drawing/2014/main" id="{90F0F1A4-C959-C86E-9268-4C2B6C1489FA}"/>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14" name="TextBox 13">
              <a:extLst>
                <a:ext uri="{FF2B5EF4-FFF2-40B4-BE49-F238E27FC236}">
                  <a16:creationId xmlns:a16="http://schemas.microsoft.com/office/drawing/2014/main" id="{80D7C251-5327-B5AB-3824-0A575CFC0ABB}"/>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sp>
        <p:nvSpPr>
          <p:cNvPr id="4" name="TextBox 3">
            <a:extLst>
              <a:ext uri="{FF2B5EF4-FFF2-40B4-BE49-F238E27FC236}">
                <a16:creationId xmlns:a16="http://schemas.microsoft.com/office/drawing/2014/main" id="{2D58F18A-1139-01A2-3C23-8E913638F8C0}"/>
              </a:ext>
            </a:extLst>
          </p:cNvPr>
          <p:cNvSpPr txBox="1"/>
          <p:nvPr/>
        </p:nvSpPr>
        <p:spPr>
          <a:xfrm>
            <a:off x="567134" y="1066657"/>
            <a:ext cx="10077054" cy="646331"/>
          </a:xfrm>
          <a:prstGeom prst="rect">
            <a:avLst/>
          </a:prstGeom>
          <a:noFill/>
        </p:spPr>
        <p:txBody>
          <a:bodyPr wrap="square" rtlCol="0">
            <a:spAutoFit/>
          </a:bodyPr>
          <a:lstStyle/>
          <a:p>
            <a:r>
              <a:rPr lang="en-US" sz="3600" b="1" dirty="0">
                <a:latin typeface="Nunito" pitchFamily="2" charset="0"/>
                <a:cs typeface="Segoe UI Semibold" panose="020B0702040204020203" pitchFamily="34" charset="0"/>
              </a:rPr>
              <a:t>Part 1: Creating MLBB Drafting Data Interface </a:t>
            </a:r>
            <a:endParaRPr lang="en-MY" sz="3600" b="1" dirty="0">
              <a:latin typeface="Nunito" pitchFamily="2" charset="0"/>
              <a:cs typeface="Segoe UI Semibold" panose="020B0702040204020203" pitchFamily="34" charset="0"/>
            </a:endParaRPr>
          </a:p>
        </p:txBody>
      </p:sp>
      <p:grpSp>
        <p:nvGrpSpPr>
          <p:cNvPr id="5" name="Group 4">
            <a:extLst>
              <a:ext uri="{FF2B5EF4-FFF2-40B4-BE49-F238E27FC236}">
                <a16:creationId xmlns:a16="http://schemas.microsoft.com/office/drawing/2014/main" id="{934000A6-8B83-A965-0074-FE304A66D5BE}"/>
              </a:ext>
            </a:extLst>
          </p:cNvPr>
          <p:cNvGrpSpPr/>
          <p:nvPr/>
        </p:nvGrpSpPr>
        <p:grpSpPr>
          <a:xfrm>
            <a:off x="567134" y="5173511"/>
            <a:ext cx="10295732" cy="3942066"/>
            <a:chOff x="567134" y="2232300"/>
            <a:chExt cx="10295732" cy="3942066"/>
          </a:xfrm>
        </p:grpSpPr>
        <p:sp>
          <p:nvSpPr>
            <p:cNvPr id="7" name="Rectangle 6">
              <a:extLst>
                <a:ext uri="{FF2B5EF4-FFF2-40B4-BE49-F238E27FC236}">
                  <a16:creationId xmlns:a16="http://schemas.microsoft.com/office/drawing/2014/main" id="{A300E7C2-DA97-45F7-F868-1DDB341901A6}"/>
                </a:ext>
              </a:extLst>
            </p:cNvPr>
            <p:cNvSpPr/>
            <p:nvPr/>
          </p:nvSpPr>
          <p:spPr>
            <a:xfrm>
              <a:off x="8012090" y="2232300"/>
              <a:ext cx="2850776" cy="986118"/>
            </a:xfrm>
            <a:prstGeom prst="rect">
              <a:avLst/>
            </a:prstGeom>
            <a:solidFill>
              <a:srgbClr val="FF99C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Nunito" pitchFamily="2" charset="0"/>
                </a:rPr>
                <a:t>Red Team 4</a:t>
              </a:r>
              <a:r>
                <a:rPr kumimoji="0" lang="en-US" sz="2000" i="0" u="none" strike="noStrike" kern="1200" cap="none" spc="0" normalizeH="0" baseline="30000" noProof="0" dirty="0">
                  <a:ln>
                    <a:noFill/>
                  </a:ln>
                  <a:solidFill>
                    <a:prstClr val="black"/>
                  </a:solidFill>
                  <a:effectLst/>
                  <a:uLnTx/>
                  <a:uFillTx/>
                  <a:latin typeface="Nunito" pitchFamily="2" charset="0"/>
                </a:rPr>
                <a:t>th</a:t>
              </a:r>
              <a:r>
                <a:rPr kumimoji="0" lang="en-US" sz="2000" i="0" u="none" strike="noStrike" kern="1200" cap="none" spc="0" normalizeH="0" baseline="0" noProof="0" dirty="0">
                  <a:ln>
                    <a:noFill/>
                  </a:ln>
                  <a:solidFill>
                    <a:prstClr val="black"/>
                  </a:solidFill>
                  <a:effectLst/>
                  <a:uLnTx/>
                  <a:uFillTx/>
                  <a:latin typeface="Nunito" pitchFamily="2" charset="0"/>
                </a:rPr>
                <a:t> Ban</a:t>
              </a:r>
              <a:endParaRPr kumimoji="0" lang="en-MY" sz="2000" i="0" u="none" strike="noStrike" kern="1200" cap="none" spc="0" normalizeH="0" baseline="0" noProof="0" dirty="0">
                <a:ln>
                  <a:noFill/>
                </a:ln>
                <a:solidFill>
                  <a:prstClr val="black"/>
                </a:solidFill>
                <a:effectLst/>
                <a:uLnTx/>
                <a:uFillTx/>
                <a:latin typeface="Nunito" pitchFamily="2" charset="0"/>
              </a:endParaRPr>
            </a:p>
          </p:txBody>
        </p:sp>
        <p:sp>
          <p:nvSpPr>
            <p:cNvPr id="10" name="Rectangle 9">
              <a:extLst>
                <a:ext uri="{FF2B5EF4-FFF2-40B4-BE49-F238E27FC236}">
                  <a16:creationId xmlns:a16="http://schemas.microsoft.com/office/drawing/2014/main" id="{3797B083-9C57-F257-58A1-A758ACEDEC80}"/>
                </a:ext>
              </a:extLst>
            </p:cNvPr>
            <p:cNvSpPr/>
            <p:nvPr/>
          </p:nvSpPr>
          <p:spPr>
            <a:xfrm>
              <a:off x="567134" y="3212858"/>
              <a:ext cx="2850776" cy="986118"/>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Nunito" pitchFamily="2" charset="0"/>
                </a:rPr>
                <a:t>Blue Team 4</a:t>
              </a:r>
              <a:r>
                <a:rPr kumimoji="0" lang="en-US" sz="2000" i="0" u="none" strike="noStrike" kern="1200" cap="none" spc="0" normalizeH="0" baseline="30000" noProof="0" dirty="0">
                  <a:ln>
                    <a:noFill/>
                  </a:ln>
                  <a:solidFill>
                    <a:prstClr val="black"/>
                  </a:solidFill>
                  <a:effectLst/>
                  <a:uLnTx/>
                  <a:uFillTx/>
                  <a:latin typeface="Nunito" pitchFamily="2" charset="0"/>
                </a:rPr>
                <a:t>th</a:t>
              </a:r>
              <a:r>
                <a:rPr kumimoji="0" lang="en-US" sz="2000" i="0" u="none" strike="noStrike" kern="1200" cap="none" spc="0" normalizeH="0" baseline="0" noProof="0" dirty="0">
                  <a:ln>
                    <a:noFill/>
                  </a:ln>
                  <a:solidFill>
                    <a:prstClr val="black"/>
                  </a:solidFill>
                  <a:effectLst/>
                  <a:uLnTx/>
                  <a:uFillTx/>
                  <a:latin typeface="Nunito" pitchFamily="2" charset="0"/>
                </a:rPr>
                <a:t> Ban</a:t>
              </a:r>
              <a:endParaRPr kumimoji="0" lang="en-MY" sz="2000" i="0" u="none" strike="noStrike" kern="1200" cap="none" spc="0" normalizeH="0" baseline="0" noProof="0" dirty="0">
                <a:ln>
                  <a:noFill/>
                </a:ln>
                <a:solidFill>
                  <a:prstClr val="black"/>
                </a:solidFill>
                <a:effectLst/>
                <a:uLnTx/>
                <a:uFillTx/>
                <a:latin typeface="Nunito" pitchFamily="2" charset="0"/>
              </a:endParaRPr>
            </a:p>
          </p:txBody>
        </p:sp>
        <p:sp>
          <p:nvSpPr>
            <p:cNvPr id="11" name="Rectangle 10">
              <a:extLst>
                <a:ext uri="{FF2B5EF4-FFF2-40B4-BE49-F238E27FC236}">
                  <a16:creationId xmlns:a16="http://schemas.microsoft.com/office/drawing/2014/main" id="{8416A2A0-2081-218A-116D-6B01338D3B4D}"/>
                </a:ext>
              </a:extLst>
            </p:cNvPr>
            <p:cNvSpPr/>
            <p:nvPr/>
          </p:nvSpPr>
          <p:spPr>
            <a:xfrm>
              <a:off x="8012090" y="4202130"/>
              <a:ext cx="2850776" cy="986118"/>
            </a:xfrm>
            <a:prstGeom prst="rect">
              <a:avLst/>
            </a:prstGeom>
            <a:solidFill>
              <a:srgbClr val="FF99C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Nunito" pitchFamily="2" charset="0"/>
                </a:rPr>
                <a:t>Red Team 5</a:t>
              </a:r>
              <a:r>
                <a:rPr kumimoji="0" lang="en-US" sz="2000" i="0" u="none" strike="noStrike" kern="1200" cap="none" spc="0" normalizeH="0" baseline="30000" noProof="0" dirty="0">
                  <a:ln>
                    <a:noFill/>
                  </a:ln>
                  <a:solidFill>
                    <a:prstClr val="black"/>
                  </a:solidFill>
                  <a:effectLst/>
                  <a:uLnTx/>
                  <a:uFillTx/>
                  <a:latin typeface="Nunito" pitchFamily="2" charset="0"/>
                </a:rPr>
                <a:t>th</a:t>
              </a:r>
              <a:r>
                <a:rPr kumimoji="0" lang="en-US" sz="2000" i="0" u="none" strike="noStrike" kern="1200" cap="none" spc="0" normalizeH="0" baseline="0" noProof="0" dirty="0">
                  <a:ln>
                    <a:noFill/>
                  </a:ln>
                  <a:solidFill>
                    <a:prstClr val="black"/>
                  </a:solidFill>
                  <a:effectLst/>
                  <a:uLnTx/>
                  <a:uFillTx/>
                  <a:latin typeface="Nunito" pitchFamily="2" charset="0"/>
                </a:rPr>
                <a:t> Ban</a:t>
              </a:r>
              <a:endParaRPr kumimoji="0" lang="en-MY" sz="2000" i="0" u="none" strike="noStrike" kern="1200" cap="none" spc="0" normalizeH="0" baseline="0" noProof="0" dirty="0">
                <a:ln>
                  <a:noFill/>
                </a:ln>
                <a:solidFill>
                  <a:prstClr val="black"/>
                </a:solidFill>
                <a:effectLst/>
                <a:uLnTx/>
                <a:uFillTx/>
                <a:latin typeface="Nunito" pitchFamily="2" charset="0"/>
              </a:endParaRPr>
            </a:p>
          </p:txBody>
        </p:sp>
        <p:sp>
          <p:nvSpPr>
            <p:cNvPr id="15" name="Rectangle 14">
              <a:extLst>
                <a:ext uri="{FF2B5EF4-FFF2-40B4-BE49-F238E27FC236}">
                  <a16:creationId xmlns:a16="http://schemas.microsoft.com/office/drawing/2014/main" id="{A860281D-95B8-23EB-2229-49325DE74872}"/>
                </a:ext>
              </a:extLst>
            </p:cNvPr>
            <p:cNvSpPr/>
            <p:nvPr/>
          </p:nvSpPr>
          <p:spPr>
            <a:xfrm>
              <a:off x="567134" y="5188248"/>
              <a:ext cx="2850776" cy="986118"/>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Nunito" pitchFamily="2" charset="0"/>
                </a:rPr>
                <a:t>Blue Team 5</a:t>
              </a:r>
              <a:r>
                <a:rPr kumimoji="0" lang="en-US" sz="2000" i="0" u="none" strike="noStrike" kern="1200" cap="none" spc="0" normalizeH="0" baseline="30000" noProof="0" dirty="0">
                  <a:ln>
                    <a:noFill/>
                  </a:ln>
                  <a:solidFill>
                    <a:prstClr val="black"/>
                  </a:solidFill>
                  <a:effectLst/>
                  <a:uLnTx/>
                  <a:uFillTx/>
                  <a:latin typeface="Nunito" pitchFamily="2" charset="0"/>
                </a:rPr>
                <a:t>th</a:t>
              </a:r>
              <a:r>
                <a:rPr kumimoji="0" lang="en-US" sz="2000" i="0" u="none" strike="noStrike" kern="1200" cap="none" spc="0" normalizeH="0" baseline="0" noProof="0" dirty="0">
                  <a:ln>
                    <a:noFill/>
                  </a:ln>
                  <a:solidFill>
                    <a:prstClr val="black"/>
                  </a:solidFill>
                  <a:effectLst/>
                  <a:uLnTx/>
                  <a:uFillTx/>
                  <a:latin typeface="Nunito" pitchFamily="2" charset="0"/>
                </a:rPr>
                <a:t> Ban</a:t>
              </a:r>
              <a:endParaRPr kumimoji="0" lang="en-MY" sz="2000" i="0" u="none" strike="noStrike" kern="1200" cap="none" spc="0" normalizeH="0" baseline="0" noProof="0" dirty="0">
                <a:ln>
                  <a:noFill/>
                </a:ln>
                <a:solidFill>
                  <a:prstClr val="black"/>
                </a:solidFill>
                <a:effectLst/>
                <a:uLnTx/>
                <a:uFillTx/>
                <a:latin typeface="Nunito" pitchFamily="2" charset="0"/>
              </a:endParaRPr>
            </a:p>
          </p:txBody>
        </p:sp>
        <p:cxnSp>
          <p:nvCxnSpPr>
            <p:cNvPr id="6" name="Straight Arrow Connector 5">
              <a:extLst>
                <a:ext uri="{FF2B5EF4-FFF2-40B4-BE49-F238E27FC236}">
                  <a16:creationId xmlns:a16="http://schemas.microsoft.com/office/drawing/2014/main" id="{C6E37F4A-8183-B68A-480F-0B9D623F33A0}"/>
                </a:ext>
              </a:extLst>
            </p:cNvPr>
            <p:cNvCxnSpPr>
              <a:cxnSpLocks/>
              <a:stCxn id="10" idx="3"/>
              <a:endCxn id="11" idx="1"/>
            </p:cNvCxnSpPr>
            <p:nvPr/>
          </p:nvCxnSpPr>
          <p:spPr>
            <a:xfrm>
              <a:off x="3417910" y="3705917"/>
              <a:ext cx="4594180" cy="989272"/>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6B1008-6083-BC39-18E5-01912A253BAE}"/>
                </a:ext>
              </a:extLst>
            </p:cNvPr>
            <p:cNvCxnSpPr>
              <a:cxnSpLocks/>
              <a:stCxn id="7" idx="1"/>
              <a:endCxn id="10" idx="3"/>
            </p:cNvCxnSpPr>
            <p:nvPr/>
          </p:nvCxnSpPr>
          <p:spPr>
            <a:xfrm flipH="1">
              <a:off x="3417910" y="2725359"/>
              <a:ext cx="4594180" cy="980558"/>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6801C7-1795-A769-EA7F-E0E0848A579E}"/>
                </a:ext>
              </a:extLst>
            </p:cNvPr>
            <p:cNvCxnSpPr>
              <a:cxnSpLocks/>
              <a:stCxn id="11" idx="1"/>
              <a:endCxn id="15" idx="3"/>
            </p:cNvCxnSpPr>
            <p:nvPr/>
          </p:nvCxnSpPr>
          <p:spPr>
            <a:xfrm flipH="1">
              <a:off x="3417910" y="4695189"/>
              <a:ext cx="4594180" cy="986118"/>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CE7C1CA-8D72-7948-F970-9BE08AF88785}"/>
              </a:ext>
            </a:extLst>
          </p:cNvPr>
          <p:cNvSpPr txBox="1"/>
          <p:nvPr/>
        </p:nvSpPr>
        <p:spPr>
          <a:xfrm>
            <a:off x="567134" y="2129377"/>
            <a:ext cx="100770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i="1" u="none" strike="noStrike" kern="1200" cap="none" spc="0" normalizeH="0" baseline="0" noProof="0" dirty="0">
                <a:ln>
                  <a:noFill/>
                </a:ln>
                <a:solidFill>
                  <a:prstClr val="black"/>
                </a:solidFill>
                <a:effectLst/>
                <a:uLnTx/>
                <a:uFillTx/>
                <a:latin typeface="Nunito" pitchFamily="2" charset="0"/>
                <a:cs typeface="Segoe UI Semibold" panose="020B0702040204020203" pitchFamily="34" charset="0"/>
              </a:rPr>
              <a:t>Drafting Phase: 2</a:t>
            </a:r>
            <a:r>
              <a:rPr kumimoji="0" lang="en-US" sz="3600" i="1" u="none" strike="noStrike" kern="1200" cap="none" spc="0" normalizeH="0" baseline="30000" noProof="0" dirty="0">
                <a:ln>
                  <a:noFill/>
                </a:ln>
                <a:solidFill>
                  <a:prstClr val="black"/>
                </a:solidFill>
                <a:effectLst/>
                <a:uLnTx/>
                <a:uFillTx/>
                <a:latin typeface="Nunito" pitchFamily="2" charset="0"/>
                <a:cs typeface="Segoe UI Semibold" panose="020B0702040204020203" pitchFamily="34" charset="0"/>
              </a:rPr>
              <a:t>nd</a:t>
            </a:r>
            <a:r>
              <a:rPr kumimoji="0" lang="en-US" sz="3600" i="1" u="none" strike="noStrike" kern="1200" cap="none" spc="0" normalizeH="0" baseline="0" noProof="0" dirty="0">
                <a:ln>
                  <a:noFill/>
                </a:ln>
                <a:solidFill>
                  <a:prstClr val="black"/>
                </a:solidFill>
                <a:effectLst/>
                <a:uLnTx/>
                <a:uFillTx/>
                <a:latin typeface="Nunito" pitchFamily="2" charset="0"/>
                <a:cs typeface="Segoe UI Semibold" panose="020B0702040204020203" pitchFamily="34" charset="0"/>
              </a:rPr>
              <a:t> Phase Hero Banning</a:t>
            </a:r>
            <a:endParaRPr kumimoji="0" lang="en-MY" sz="3600" i="1" u="none" strike="noStrike" kern="1200" cap="none" spc="0" normalizeH="0" baseline="0" noProof="0" dirty="0">
              <a:ln>
                <a:noFill/>
              </a:ln>
              <a:solidFill>
                <a:prstClr val="black"/>
              </a:solidFill>
              <a:effectLst/>
              <a:uLnTx/>
              <a:uFillTx/>
              <a:latin typeface="Nunito" pitchFamily="2" charset="0"/>
              <a:cs typeface="Segoe UI Semibold" panose="020B0702040204020203" pitchFamily="34" charset="0"/>
            </a:endParaRPr>
          </a:p>
        </p:txBody>
      </p:sp>
    </p:spTree>
    <p:extLst>
      <p:ext uri="{BB962C8B-B14F-4D97-AF65-F5344CB8AC3E}">
        <p14:creationId xmlns:p14="http://schemas.microsoft.com/office/powerpoint/2010/main" val="1376830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3EAF3-4344-7CA1-882D-BB8222CB18B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22116E-7E0F-955A-AD6C-A9F78692EF4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MY" sz="1500" b="0" i="0" u="none" strike="noStrike" kern="1200" cap="none" spc="0" normalizeH="0" baseline="0" noProof="0">
              <a:ln>
                <a:noFill/>
              </a:ln>
              <a:solidFill>
                <a:prstClr val="black">
                  <a:tint val="75000"/>
                </a:prstClr>
              </a:solidFill>
              <a:effectLst/>
              <a:uLnTx/>
              <a:uFillTx/>
              <a:latin typeface="Nunito" pitchFamily="2" charset="0"/>
            </a:endParaRPr>
          </a:p>
        </p:txBody>
      </p:sp>
      <p:sp>
        <p:nvSpPr>
          <p:cNvPr id="3" name="Rectangle 2">
            <a:extLst>
              <a:ext uri="{FF2B5EF4-FFF2-40B4-BE49-F238E27FC236}">
                <a16:creationId xmlns:a16="http://schemas.microsoft.com/office/drawing/2014/main" id="{6FA88066-EC46-0317-1ACD-C88F8DF06543}"/>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a:ln>
                <a:noFill/>
              </a:ln>
              <a:solidFill>
                <a:prstClr val="white"/>
              </a:solidFill>
              <a:effectLst/>
              <a:uLnTx/>
              <a:uFillTx/>
              <a:latin typeface="Nunito" pitchFamily="2" charset="0"/>
              <a:cs typeface="Arial" panose="020B0604020202020204" pitchFamily="34" charset="0"/>
            </a:endParaRPr>
          </a:p>
        </p:txBody>
      </p:sp>
      <p:sp>
        <p:nvSpPr>
          <p:cNvPr id="8" name="Slide Number Placeholder 7">
            <a:extLst>
              <a:ext uri="{FF2B5EF4-FFF2-40B4-BE49-F238E27FC236}">
                <a16:creationId xmlns:a16="http://schemas.microsoft.com/office/drawing/2014/main" id="{C5365614-2A43-5054-3A04-5F21E2BA4211}"/>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8</a:t>
            </a:fld>
            <a:endParaRPr kumimoji="0" lang="en-MY" sz="1731" b="1" i="0" u="none" strike="noStrike" kern="1200" cap="none" spc="0" normalizeH="0" baseline="0" noProof="0" dirty="0">
              <a:ln>
                <a:noFill/>
              </a:ln>
              <a:solidFill>
                <a:prstClr val="black"/>
              </a:solidFill>
              <a:effectLst/>
              <a:uLnTx/>
              <a:uFillTx/>
              <a:latin typeface="Nunito" pitchFamily="2" charset="0"/>
              <a:cs typeface="Arial" panose="020B0604020202020204" pitchFamily="34" charset="0"/>
            </a:endParaRPr>
          </a:p>
        </p:txBody>
      </p:sp>
      <p:grpSp>
        <p:nvGrpSpPr>
          <p:cNvPr id="12" name="Group 11">
            <a:extLst>
              <a:ext uri="{FF2B5EF4-FFF2-40B4-BE49-F238E27FC236}">
                <a16:creationId xmlns:a16="http://schemas.microsoft.com/office/drawing/2014/main" id="{75EF1B71-6CAF-0ECB-29E0-A5565AF1969F}"/>
              </a:ext>
            </a:extLst>
          </p:cNvPr>
          <p:cNvGrpSpPr/>
          <p:nvPr/>
        </p:nvGrpSpPr>
        <p:grpSpPr>
          <a:xfrm>
            <a:off x="4331221" y="13489316"/>
            <a:ext cx="2767553" cy="369332"/>
            <a:chOff x="4517817" y="5691679"/>
            <a:chExt cx="1642933" cy="256042"/>
          </a:xfrm>
        </p:grpSpPr>
        <p:pic>
          <p:nvPicPr>
            <p:cNvPr id="13" name="Picture 12" descr="A blue square with white letters&#10;&#10;Description automatically generated">
              <a:extLst>
                <a:ext uri="{FF2B5EF4-FFF2-40B4-BE49-F238E27FC236}">
                  <a16:creationId xmlns:a16="http://schemas.microsoft.com/office/drawing/2014/main" id="{90F0F1A4-C959-C86E-9268-4C2B6C1489FA}"/>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14" name="TextBox 13">
              <a:extLst>
                <a:ext uri="{FF2B5EF4-FFF2-40B4-BE49-F238E27FC236}">
                  <a16:creationId xmlns:a16="http://schemas.microsoft.com/office/drawing/2014/main" id="{80D7C251-5327-B5AB-3824-0A575CFC0ABB}"/>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sp>
        <p:nvSpPr>
          <p:cNvPr id="4" name="TextBox 3">
            <a:extLst>
              <a:ext uri="{FF2B5EF4-FFF2-40B4-BE49-F238E27FC236}">
                <a16:creationId xmlns:a16="http://schemas.microsoft.com/office/drawing/2014/main" id="{2D58F18A-1139-01A2-3C23-8E913638F8C0}"/>
              </a:ext>
            </a:extLst>
          </p:cNvPr>
          <p:cNvSpPr txBox="1"/>
          <p:nvPr/>
        </p:nvSpPr>
        <p:spPr>
          <a:xfrm>
            <a:off x="567134" y="1066657"/>
            <a:ext cx="10077054" cy="646331"/>
          </a:xfrm>
          <a:prstGeom prst="rect">
            <a:avLst/>
          </a:prstGeom>
          <a:noFill/>
        </p:spPr>
        <p:txBody>
          <a:bodyPr wrap="square" rtlCol="0">
            <a:spAutoFit/>
          </a:bodyPr>
          <a:lstStyle/>
          <a:p>
            <a:r>
              <a:rPr lang="en-US" sz="3600" b="1" dirty="0">
                <a:latin typeface="Nunito" pitchFamily="2" charset="0"/>
                <a:cs typeface="Segoe UI Semibold" panose="020B0702040204020203" pitchFamily="34" charset="0"/>
              </a:rPr>
              <a:t>Part 1: Creating MLBB Drafting Data Interface </a:t>
            </a:r>
            <a:endParaRPr lang="en-MY" sz="3600" b="1" dirty="0">
              <a:latin typeface="Nunito" pitchFamily="2" charset="0"/>
              <a:cs typeface="Segoe UI Semibold" panose="020B0702040204020203" pitchFamily="34" charset="0"/>
            </a:endParaRPr>
          </a:p>
        </p:txBody>
      </p:sp>
      <p:grpSp>
        <p:nvGrpSpPr>
          <p:cNvPr id="15" name="Group 14">
            <a:extLst>
              <a:ext uri="{FF2B5EF4-FFF2-40B4-BE49-F238E27FC236}">
                <a16:creationId xmlns:a16="http://schemas.microsoft.com/office/drawing/2014/main" id="{354C8BFA-97A9-815E-4F46-EBABEFF4117E}"/>
              </a:ext>
            </a:extLst>
          </p:cNvPr>
          <p:cNvGrpSpPr/>
          <p:nvPr/>
        </p:nvGrpSpPr>
        <p:grpSpPr>
          <a:xfrm>
            <a:off x="567134" y="5083783"/>
            <a:ext cx="10295732" cy="4121522"/>
            <a:chOff x="567134" y="2229145"/>
            <a:chExt cx="10295732" cy="4121522"/>
          </a:xfrm>
        </p:grpSpPr>
        <p:sp>
          <p:nvSpPr>
            <p:cNvPr id="5" name="Rectangle 4">
              <a:extLst>
                <a:ext uri="{FF2B5EF4-FFF2-40B4-BE49-F238E27FC236}">
                  <a16:creationId xmlns:a16="http://schemas.microsoft.com/office/drawing/2014/main" id="{97446905-1CE7-7DCD-65C9-AAE9411724BF}"/>
                </a:ext>
              </a:extLst>
            </p:cNvPr>
            <p:cNvSpPr/>
            <p:nvPr/>
          </p:nvSpPr>
          <p:spPr>
            <a:xfrm>
              <a:off x="567134" y="3215263"/>
              <a:ext cx="2850776" cy="986118"/>
            </a:xfrm>
            <a:prstGeom prst="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Nunito" pitchFamily="2" charset="0"/>
                </a:rPr>
                <a:t>Blue Team 4</a:t>
              </a:r>
              <a:r>
                <a:rPr kumimoji="0" lang="en-US" sz="2000" i="0" u="none" strike="noStrike" kern="1200" cap="none" spc="0" normalizeH="0" baseline="30000" noProof="0" dirty="0">
                  <a:ln>
                    <a:noFill/>
                  </a:ln>
                  <a:solidFill>
                    <a:prstClr val="black"/>
                  </a:solidFill>
                  <a:effectLst/>
                  <a:uLnTx/>
                  <a:uFillTx/>
                  <a:latin typeface="Nunito" pitchFamily="2" charset="0"/>
                </a:rPr>
                <a:t>th</a:t>
              </a:r>
              <a:r>
                <a:rPr kumimoji="0" lang="en-US" sz="2000" i="0" u="none" strike="noStrike" kern="1200" cap="none" spc="0" normalizeH="0" baseline="0" noProof="0" dirty="0">
                  <a:ln>
                    <a:noFill/>
                  </a:ln>
                  <a:solidFill>
                    <a:prstClr val="black"/>
                  </a:solidFill>
                  <a:effectLst/>
                  <a:uLnTx/>
                  <a:uFillTx/>
                  <a:latin typeface="Nunito" pitchFamily="2" charset="0"/>
                </a:rPr>
                <a:t> Pick</a:t>
              </a:r>
              <a:endParaRPr kumimoji="0" lang="en-MY" sz="2000" i="0" u="none" strike="noStrike" kern="1200" cap="none" spc="0" normalizeH="0" baseline="0" noProof="0" dirty="0">
                <a:ln>
                  <a:noFill/>
                </a:ln>
                <a:solidFill>
                  <a:prstClr val="black"/>
                </a:solidFill>
                <a:effectLst/>
                <a:uLnTx/>
                <a:uFillTx/>
                <a:latin typeface="Nunito" pitchFamily="2" charset="0"/>
              </a:endParaRPr>
            </a:p>
          </p:txBody>
        </p:sp>
        <p:sp>
          <p:nvSpPr>
            <p:cNvPr id="7" name="Rectangle 6">
              <a:extLst>
                <a:ext uri="{FF2B5EF4-FFF2-40B4-BE49-F238E27FC236}">
                  <a16:creationId xmlns:a16="http://schemas.microsoft.com/office/drawing/2014/main" id="{A300E7C2-DA97-45F7-F868-1DDB341901A6}"/>
                </a:ext>
              </a:extLst>
            </p:cNvPr>
            <p:cNvSpPr/>
            <p:nvPr/>
          </p:nvSpPr>
          <p:spPr>
            <a:xfrm>
              <a:off x="8012090" y="2229145"/>
              <a:ext cx="2850776" cy="986118"/>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Nunito" pitchFamily="2" charset="0"/>
                </a:rPr>
                <a:t>Red Team 4</a:t>
              </a:r>
              <a:r>
                <a:rPr kumimoji="0" lang="en-US" sz="2000" i="0" u="none" strike="noStrike" kern="1200" cap="none" spc="0" normalizeH="0" baseline="30000" noProof="0" dirty="0">
                  <a:ln>
                    <a:noFill/>
                  </a:ln>
                  <a:solidFill>
                    <a:prstClr val="black"/>
                  </a:solidFill>
                  <a:effectLst/>
                  <a:uLnTx/>
                  <a:uFillTx/>
                  <a:latin typeface="Nunito" pitchFamily="2" charset="0"/>
                </a:rPr>
                <a:t>th</a:t>
              </a:r>
              <a:r>
                <a:rPr kumimoji="0" lang="en-US" sz="2000" i="0" u="none" strike="noStrike" kern="1200" cap="none" spc="0" normalizeH="0" baseline="0" noProof="0" dirty="0">
                  <a:ln>
                    <a:noFill/>
                  </a:ln>
                  <a:solidFill>
                    <a:prstClr val="black"/>
                  </a:solidFill>
                  <a:effectLst/>
                  <a:uLnTx/>
                  <a:uFillTx/>
                  <a:latin typeface="Nunito" pitchFamily="2" charset="0"/>
                </a:rPr>
                <a:t> Pick</a:t>
              </a:r>
              <a:endParaRPr kumimoji="0" lang="en-MY" sz="2000" i="0" u="none" strike="noStrike" kern="1200" cap="none" spc="0" normalizeH="0" baseline="0" noProof="0" dirty="0">
                <a:ln>
                  <a:noFill/>
                </a:ln>
                <a:solidFill>
                  <a:prstClr val="black"/>
                </a:solidFill>
                <a:effectLst/>
                <a:uLnTx/>
                <a:uFillTx/>
                <a:latin typeface="Nunito" pitchFamily="2" charset="0"/>
              </a:endParaRPr>
            </a:p>
          </p:txBody>
        </p:sp>
        <p:sp>
          <p:nvSpPr>
            <p:cNvPr id="10" name="Rectangle 9">
              <a:extLst>
                <a:ext uri="{FF2B5EF4-FFF2-40B4-BE49-F238E27FC236}">
                  <a16:creationId xmlns:a16="http://schemas.microsoft.com/office/drawing/2014/main" id="{3797B083-9C57-F257-58A1-A758ACEDEC80}"/>
                </a:ext>
              </a:extLst>
            </p:cNvPr>
            <p:cNvSpPr/>
            <p:nvPr/>
          </p:nvSpPr>
          <p:spPr>
            <a:xfrm>
              <a:off x="567134" y="4378431"/>
              <a:ext cx="2850776" cy="986118"/>
            </a:xfrm>
            <a:prstGeom prst="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Nunito" pitchFamily="2" charset="0"/>
                </a:rPr>
                <a:t>Blue Team 5</a:t>
              </a:r>
              <a:r>
                <a:rPr kumimoji="0" lang="en-US" sz="2000" i="0" u="none" strike="noStrike" kern="1200" cap="none" spc="0" normalizeH="0" baseline="30000" noProof="0" dirty="0">
                  <a:ln>
                    <a:noFill/>
                  </a:ln>
                  <a:solidFill>
                    <a:prstClr val="black"/>
                  </a:solidFill>
                  <a:effectLst/>
                  <a:uLnTx/>
                  <a:uFillTx/>
                  <a:latin typeface="Nunito" pitchFamily="2" charset="0"/>
                </a:rPr>
                <a:t>th</a:t>
              </a:r>
              <a:r>
                <a:rPr kumimoji="0" lang="en-US" sz="2000" i="0" u="none" strike="noStrike" kern="1200" cap="none" spc="0" normalizeH="0" baseline="0" noProof="0" dirty="0">
                  <a:ln>
                    <a:noFill/>
                  </a:ln>
                  <a:solidFill>
                    <a:prstClr val="black"/>
                  </a:solidFill>
                  <a:effectLst/>
                  <a:uLnTx/>
                  <a:uFillTx/>
                  <a:latin typeface="Nunito" pitchFamily="2" charset="0"/>
                </a:rPr>
                <a:t> Pick</a:t>
              </a:r>
              <a:endParaRPr kumimoji="0" lang="en-MY" sz="2000" i="0" u="none" strike="noStrike" kern="1200" cap="none" spc="0" normalizeH="0" baseline="0" noProof="0" dirty="0">
                <a:ln>
                  <a:noFill/>
                </a:ln>
                <a:solidFill>
                  <a:prstClr val="black"/>
                </a:solidFill>
                <a:effectLst/>
                <a:uLnTx/>
                <a:uFillTx/>
                <a:latin typeface="Nunito" pitchFamily="2" charset="0"/>
              </a:endParaRPr>
            </a:p>
          </p:txBody>
        </p:sp>
        <p:sp>
          <p:nvSpPr>
            <p:cNvPr id="11" name="Rectangle 10">
              <a:extLst>
                <a:ext uri="{FF2B5EF4-FFF2-40B4-BE49-F238E27FC236}">
                  <a16:creationId xmlns:a16="http://schemas.microsoft.com/office/drawing/2014/main" id="{8416A2A0-2081-218A-116D-6B01338D3B4D}"/>
                </a:ext>
              </a:extLst>
            </p:cNvPr>
            <p:cNvSpPr/>
            <p:nvPr/>
          </p:nvSpPr>
          <p:spPr>
            <a:xfrm>
              <a:off x="8012090" y="5364549"/>
              <a:ext cx="2850776" cy="986118"/>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Nunito" pitchFamily="2" charset="0"/>
                </a:rPr>
                <a:t>Red Team 5</a:t>
              </a:r>
              <a:r>
                <a:rPr kumimoji="0" lang="en-US" sz="2000" i="0" u="none" strike="noStrike" kern="1200" cap="none" spc="0" normalizeH="0" baseline="30000" noProof="0" dirty="0">
                  <a:ln>
                    <a:noFill/>
                  </a:ln>
                  <a:solidFill>
                    <a:prstClr val="black"/>
                  </a:solidFill>
                  <a:effectLst/>
                  <a:uLnTx/>
                  <a:uFillTx/>
                  <a:latin typeface="Nunito" pitchFamily="2" charset="0"/>
                </a:rPr>
                <a:t>th</a:t>
              </a:r>
              <a:r>
                <a:rPr kumimoji="0" lang="en-US" sz="2000" i="0" u="none" strike="noStrike" kern="1200" cap="none" spc="0" normalizeH="0" baseline="0" noProof="0" dirty="0">
                  <a:ln>
                    <a:noFill/>
                  </a:ln>
                  <a:solidFill>
                    <a:prstClr val="black"/>
                  </a:solidFill>
                  <a:effectLst/>
                  <a:uLnTx/>
                  <a:uFillTx/>
                  <a:latin typeface="Nunito" pitchFamily="2" charset="0"/>
                </a:rPr>
                <a:t> Pick</a:t>
              </a:r>
              <a:endParaRPr kumimoji="0" lang="en-MY" sz="2000" i="0" u="none" strike="noStrike" kern="1200" cap="none" spc="0" normalizeH="0" baseline="0" noProof="0" dirty="0">
                <a:ln>
                  <a:noFill/>
                </a:ln>
                <a:solidFill>
                  <a:prstClr val="black"/>
                </a:solidFill>
                <a:effectLst/>
                <a:uLnTx/>
                <a:uFillTx/>
                <a:latin typeface="Nunito" pitchFamily="2" charset="0"/>
              </a:endParaRPr>
            </a:p>
          </p:txBody>
        </p:sp>
        <p:cxnSp>
          <p:nvCxnSpPr>
            <p:cNvPr id="6" name="Straight Arrow Connector 5">
              <a:extLst>
                <a:ext uri="{FF2B5EF4-FFF2-40B4-BE49-F238E27FC236}">
                  <a16:creationId xmlns:a16="http://schemas.microsoft.com/office/drawing/2014/main" id="{11C3A7C9-7702-1090-F892-7B7AAC6444B2}"/>
                </a:ext>
              </a:extLst>
            </p:cNvPr>
            <p:cNvCxnSpPr>
              <a:cxnSpLocks/>
              <a:stCxn id="10" idx="3"/>
              <a:endCxn id="11" idx="1"/>
            </p:cNvCxnSpPr>
            <p:nvPr/>
          </p:nvCxnSpPr>
          <p:spPr>
            <a:xfrm>
              <a:off x="3417910" y="4871490"/>
              <a:ext cx="4594180" cy="986118"/>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EAAC222-279C-951D-1CEE-C6A128802903}"/>
                </a:ext>
              </a:extLst>
            </p:cNvPr>
            <p:cNvCxnSpPr>
              <a:cxnSpLocks/>
              <a:stCxn id="7" idx="1"/>
              <a:endCxn id="5" idx="3"/>
            </p:cNvCxnSpPr>
            <p:nvPr/>
          </p:nvCxnSpPr>
          <p:spPr>
            <a:xfrm flipH="1">
              <a:off x="3417910" y="2722204"/>
              <a:ext cx="4594180" cy="986118"/>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798FAC7C-C298-F0F4-4519-0C444B797105}"/>
              </a:ext>
            </a:extLst>
          </p:cNvPr>
          <p:cNvSpPr txBox="1"/>
          <p:nvPr/>
        </p:nvSpPr>
        <p:spPr>
          <a:xfrm>
            <a:off x="567134" y="2132464"/>
            <a:ext cx="1007705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600" i="1" dirty="0">
                <a:solidFill>
                  <a:prstClr val="black"/>
                </a:solidFill>
                <a:latin typeface="Nunito" pitchFamily="2" charset="0"/>
                <a:cs typeface="Segoe UI Semibold" panose="020B0702040204020203" pitchFamily="34" charset="0"/>
              </a:rPr>
              <a:t>Drafting Phase: 2</a:t>
            </a:r>
            <a:r>
              <a:rPr lang="en-US" sz="3600" i="1" baseline="30000" dirty="0">
                <a:solidFill>
                  <a:prstClr val="black"/>
                </a:solidFill>
                <a:latin typeface="Nunito" pitchFamily="2" charset="0"/>
                <a:cs typeface="Segoe UI Semibold" panose="020B0702040204020203" pitchFamily="34" charset="0"/>
              </a:rPr>
              <a:t>nd</a:t>
            </a:r>
            <a:r>
              <a:rPr lang="en-US" sz="3600" i="1" dirty="0">
                <a:solidFill>
                  <a:prstClr val="black"/>
                </a:solidFill>
                <a:latin typeface="Nunito" pitchFamily="2" charset="0"/>
                <a:cs typeface="Segoe UI Semibold" panose="020B0702040204020203" pitchFamily="34" charset="0"/>
              </a:rPr>
              <a:t> Phase Hero Picking</a:t>
            </a:r>
            <a:endParaRPr kumimoji="0" lang="en-MY" sz="3600" i="1" u="none" strike="noStrike" kern="1200" cap="none" spc="0" normalizeH="0" baseline="0" noProof="0" dirty="0">
              <a:ln>
                <a:noFill/>
              </a:ln>
              <a:solidFill>
                <a:prstClr val="black"/>
              </a:solidFill>
              <a:effectLst/>
              <a:uLnTx/>
              <a:uFillTx/>
              <a:latin typeface="Nunito" pitchFamily="2" charset="0"/>
              <a:cs typeface="Segoe UI Semibold" panose="020B0702040204020203" pitchFamily="34" charset="0"/>
            </a:endParaRPr>
          </a:p>
        </p:txBody>
      </p:sp>
    </p:spTree>
    <p:extLst>
      <p:ext uri="{BB962C8B-B14F-4D97-AF65-F5344CB8AC3E}">
        <p14:creationId xmlns:p14="http://schemas.microsoft.com/office/powerpoint/2010/main" val="1118617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1575F-4E92-4C25-A9D2-FB271EE8436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500" b="0" i="0" u="none" strike="noStrike" kern="1200" cap="none" spc="0" normalizeH="0" baseline="0" noProof="0" smtClean="0">
                <a:ln>
                  <a:noFill/>
                </a:ln>
                <a:solidFill>
                  <a:prstClr val="black">
                    <a:tint val="75000"/>
                  </a:prstClr>
                </a:solidFill>
                <a:effectLst/>
                <a:uLnTx/>
                <a:uFillTx/>
                <a:latin typeface="Nunito"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MY" sz="1500" b="0" i="0" u="none" strike="noStrike" kern="1200" cap="none" spc="0" normalizeH="0" baseline="0" noProof="0">
              <a:ln>
                <a:noFill/>
              </a:ln>
              <a:solidFill>
                <a:prstClr val="black">
                  <a:tint val="75000"/>
                </a:prstClr>
              </a:solidFill>
              <a:effectLst/>
              <a:uLnTx/>
              <a:uFillTx/>
              <a:latin typeface="Nunito" pitchFamily="2" charset="0"/>
              <a:ea typeface="+mn-ea"/>
              <a:cs typeface="+mn-cs"/>
            </a:endParaRPr>
          </a:p>
        </p:txBody>
      </p:sp>
      <p:sp>
        <p:nvSpPr>
          <p:cNvPr id="3" name="Rectangle 2">
            <a:extLst>
              <a:ext uri="{FF2B5EF4-FFF2-40B4-BE49-F238E27FC236}">
                <a16:creationId xmlns:a16="http://schemas.microsoft.com/office/drawing/2014/main" id="{0DD31318-C4AD-EFFF-DE17-8E2F7B03AF6C}"/>
              </a:ext>
            </a:extLst>
          </p:cNvPr>
          <p:cNvSpPr/>
          <p:nvPr/>
        </p:nvSpPr>
        <p:spPr>
          <a:xfrm>
            <a:off x="1" y="13066821"/>
            <a:ext cx="11430000" cy="1222267"/>
          </a:xfrm>
          <a:prstGeom prst="rect">
            <a:avLst/>
          </a:prstGeom>
          <a:solidFill>
            <a:srgbClr val="45898B"/>
          </a:solidFill>
          <a:ln>
            <a:solidFill>
              <a:srgbClr val="4589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MY" sz="2598" b="0" i="0" u="none" strike="noStrike" kern="1200" cap="none" spc="0" normalizeH="0" baseline="0" noProof="0" dirty="0">
              <a:ln>
                <a:noFill/>
              </a:ln>
              <a:solidFill>
                <a:prstClr val="white"/>
              </a:solidFill>
              <a:effectLst/>
              <a:uLnTx/>
              <a:uFillTx/>
              <a:latin typeface="Nunito" pitchFamily="2" charset="0"/>
              <a:ea typeface="+mn-ea"/>
              <a:cs typeface="Arial" panose="020B0604020202020204" pitchFamily="34" charset="0"/>
            </a:endParaRPr>
          </a:p>
        </p:txBody>
      </p:sp>
      <p:sp>
        <p:nvSpPr>
          <p:cNvPr id="8" name="Slide Number Placeholder 7">
            <a:extLst>
              <a:ext uri="{FF2B5EF4-FFF2-40B4-BE49-F238E27FC236}">
                <a16:creationId xmlns:a16="http://schemas.microsoft.com/office/drawing/2014/main" id="{0B7F85A6-833A-7420-0DC2-897519101E5E}"/>
              </a:ext>
            </a:extLst>
          </p:cNvPr>
          <p:cNvSpPr txBox="1">
            <a:spLocks/>
          </p:cNvSpPr>
          <p:nvPr/>
        </p:nvSpPr>
        <p:spPr>
          <a:xfrm>
            <a:off x="7755319" y="13243876"/>
            <a:ext cx="2225800" cy="760762"/>
          </a:xfrm>
          <a:prstGeom prst="rect">
            <a:avLst/>
          </a:prstGeom>
        </p:spPr>
        <p:txBody>
          <a:bodyPr vert="horz" lIns="131899" tIns="65950" rIns="131899" bIns="65950" rtlCol="0" anchor="ctr"/>
          <a:lstStyle>
            <a:defPPr>
              <a:defRPr lang="en-US"/>
            </a:defPPr>
            <a:lvl1pPr marL="0" algn="r" defTabSz="457134" rtl="0" eaLnBrk="1" latinLnBrk="0" hangingPunct="1">
              <a:defRPr sz="900" kern="1200">
                <a:solidFill>
                  <a:schemeClr val="tx1">
                    <a:tint val="75000"/>
                  </a:schemeClr>
                </a:solidFill>
                <a:latin typeface="+mn-lt"/>
                <a:ea typeface="+mn-ea"/>
                <a:cs typeface="+mn-cs"/>
              </a:defRPr>
            </a:lvl1pPr>
            <a:lvl2pPr marL="457134" algn="l" defTabSz="457134" rtl="0" eaLnBrk="1" latinLnBrk="0" hangingPunct="1">
              <a:defRPr sz="1799" kern="1200">
                <a:solidFill>
                  <a:schemeClr val="tx1"/>
                </a:solidFill>
                <a:latin typeface="+mn-lt"/>
                <a:ea typeface="+mn-ea"/>
                <a:cs typeface="+mn-cs"/>
              </a:defRPr>
            </a:lvl2pPr>
            <a:lvl3pPr marL="914268" algn="l" defTabSz="457134" rtl="0" eaLnBrk="1" latinLnBrk="0" hangingPunct="1">
              <a:defRPr sz="1799" kern="1200">
                <a:solidFill>
                  <a:schemeClr val="tx1"/>
                </a:solidFill>
                <a:latin typeface="+mn-lt"/>
                <a:ea typeface="+mn-ea"/>
                <a:cs typeface="+mn-cs"/>
              </a:defRPr>
            </a:lvl3pPr>
            <a:lvl4pPr marL="1371402" algn="l" defTabSz="457134" rtl="0" eaLnBrk="1" latinLnBrk="0" hangingPunct="1">
              <a:defRPr sz="1799" kern="1200">
                <a:solidFill>
                  <a:schemeClr val="tx1"/>
                </a:solidFill>
                <a:latin typeface="+mn-lt"/>
                <a:ea typeface="+mn-ea"/>
                <a:cs typeface="+mn-cs"/>
              </a:defRPr>
            </a:lvl4pPr>
            <a:lvl5pPr marL="1828536" algn="l" defTabSz="457134" rtl="0" eaLnBrk="1" latinLnBrk="0" hangingPunct="1">
              <a:defRPr sz="1799" kern="1200">
                <a:solidFill>
                  <a:schemeClr val="tx1"/>
                </a:solidFill>
                <a:latin typeface="+mn-lt"/>
                <a:ea typeface="+mn-ea"/>
                <a:cs typeface="+mn-cs"/>
              </a:defRPr>
            </a:lvl5pPr>
            <a:lvl6pPr marL="2285670" algn="l" defTabSz="457134" rtl="0" eaLnBrk="1" latinLnBrk="0" hangingPunct="1">
              <a:defRPr sz="1799" kern="1200">
                <a:solidFill>
                  <a:schemeClr val="tx1"/>
                </a:solidFill>
                <a:latin typeface="+mn-lt"/>
                <a:ea typeface="+mn-ea"/>
                <a:cs typeface="+mn-cs"/>
              </a:defRPr>
            </a:lvl6pPr>
            <a:lvl7pPr marL="2742804" algn="l" defTabSz="457134" rtl="0" eaLnBrk="1" latinLnBrk="0" hangingPunct="1">
              <a:defRPr sz="1799" kern="1200">
                <a:solidFill>
                  <a:schemeClr val="tx1"/>
                </a:solidFill>
                <a:latin typeface="+mn-lt"/>
                <a:ea typeface="+mn-ea"/>
                <a:cs typeface="+mn-cs"/>
              </a:defRPr>
            </a:lvl7pPr>
            <a:lvl8pPr marL="3199938" algn="l" defTabSz="457134" rtl="0" eaLnBrk="1" latinLnBrk="0" hangingPunct="1">
              <a:defRPr sz="1799" kern="1200">
                <a:solidFill>
                  <a:schemeClr val="tx1"/>
                </a:solidFill>
                <a:latin typeface="+mn-lt"/>
                <a:ea typeface="+mn-ea"/>
                <a:cs typeface="+mn-cs"/>
              </a:defRPr>
            </a:lvl8pPr>
            <a:lvl9pPr marL="3657071" algn="l" defTabSz="457134" rtl="0" eaLnBrk="1" latinLnBrk="0" hangingPunct="1">
              <a:defRPr sz="1799" kern="1200">
                <a:solidFill>
                  <a:schemeClr val="tx1"/>
                </a:solidFill>
                <a:latin typeface="+mn-lt"/>
                <a:ea typeface="+mn-ea"/>
                <a:cs typeface="+mn-cs"/>
              </a:defRPr>
            </a:lvl9pPr>
          </a:lstStyle>
          <a:p>
            <a:pPr marL="0" marR="0" lvl="0" indent="0" algn="r" defTabSz="457134" rtl="0" eaLnBrk="1" fontAlgn="auto" latinLnBrk="0" hangingPunct="1">
              <a:lnSpc>
                <a:spcPct val="100000"/>
              </a:lnSpc>
              <a:spcBef>
                <a:spcPts val="0"/>
              </a:spcBef>
              <a:spcAft>
                <a:spcPts val="0"/>
              </a:spcAft>
              <a:buClrTx/>
              <a:buSzTx/>
              <a:buFontTx/>
              <a:buNone/>
              <a:tabLst/>
              <a:defRPr/>
            </a:pPr>
            <a:fld id="{C5903D28-2E1F-4F0A-A7AC-E2CF4FDEFF5D}" type="slidenum">
              <a:rPr kumimoji="0" lang="en-MY" sz="1731" b="1" i="0" u="none" strike="noStrike" kern="1200" cap="none" spc="0" normalizeH="0" baseline="0" noProof="0">
                <a:ln>
                  <a:noFill/>
                </a:ln>
                <a:solidFill>
                  <a:prstClr val="black"/>
                </a:solidFill>
                <a:effectLst/>
                <a:uLnTx/>
                <a:uFillTx/>
                <a:latin typeface="Nunito" pitchFamily="2" charset="0"/>
                <a:ea typeface="+mn-ea"/>
                <a:cs typeface="Arial" panose="020B0604020202020204" pitchFamily="34" charset="0"/>
              </a:rPr>
              <a:pPr marL="0" marR="0" lvl="0" indent="0" algn="r" defTabSz="457134" rtl="0" eaLnBrk="1" fontAlgn="auto" latinLnBrk="0" hangingPunct="1">
                <a:lnSpc>
                  <a:spcPct val="100000"/>
                </a:lnSpc>
                <a:spcBef>
                  <a:spcPts val="0"/>
                </a:spcBef>
                <a:spcAft>
                  <a:spcPts val="0"/>
                </a:spcAft>
                <a:buClrTx/>
                <a:buSzTx/>
                <a:buFontTx/>
                <a:buNone/>
                <a:tabLst/>
                <a:defRPr/>
              </a:pPr>
              <a:t>9</a:t>
            </a:fld>
            <a:endParaRPr kumimoji="0" lang="en-MY" sz="1731" b="1" i="0" u="none" strike="noStrike" kern="1200" cap="none" spc="0" normalizeH="0" baseline="0" noProof="0" dirty="0">
              <a:ln>
                <a:noFill/>
              </a:ln>
              <a:solidFill>
                <a:prstClr val="black"/>
              </a:solidFill>
              <a:effectLst/>
              <a:uLnTx/>
              <a:uFillTx/>
              <a:latin typeface="Nunito" pitchFamily="2"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C7F253C-84B3-3434-4D5D-58FBE72C2246}"/>
              </a:ext>
            </a:extLst>
          </p:cNvPr>
          <p:cNvSpPr txBox="1"/>
          <p:nvPr/>
        </p:nvSpPr>
        <p:spPr>
          <a:xfrm>
            <a:off x="567134" y="1066657"/>
            <a:ext cx="10077054" cy="646331"/>
          </a:xfrm>
          <a:prstGeom prst="rect">
            <a:avLst/>
          </a:prstGeom>
          <a:noFill/>
        </p:spPr>
        <p:txBody>
          <a:bodyPr wrap="square" rtlCol="0">
            <a:spAutoFit/>
          </a:bodyPr>
          <a:lstStyle/>
          <a:p>
            <a:r>
              <a:rPr lang="en-US" sz="3600" b="1" dirty="0">
                <a:latin typeface="Nunito" pitchFamily="2" charset="0"/>
                <a:cs typeface="Segoe UI Semibold" panose="020B0702040204020203" pitchFamily="34" charset="0"/>
              </a:rPr>
              <a:t>Part 1: Creating MLBB Drafting Data Interface </a:t>
            </a:r>
            <a:endParaRPr lang="en-MY" sz="3600" b="1" dirty="0">
              <a:latin typeface="Nunito" pitchFamily="2" charset="0"/>
              <a:cs typeface="Segoe UI Semibold" panose="020B0702040204020203" pitchFamily="34" charset="0"/>
            </a:endParaRPr>
          </a:p>
        </p:txBody>
      </p:sp>
      <p:grpSp>
        <p:nvGrpSpPr>
          <p:cNvPr id="27" name="Group 26">
            <a:extLst>
              <a:ext uri="{FF2B5EF4-FFF2-40B4-BE49-F238E27FC236}">
                <a16:creationId xmlns:a16="http://schemas.microsoft.com/office/drawing/2014/main" id="{ACCC5AFF-DBC0-3B62-453D-1D8807BFE41B}"/>
              </a:ext>
            </a:extLst>
          </p:cNvPr>
          <p:cNvGrpSpPr/>
          <p:nvPr/>
        </p:nvGrpSpPr>
        <p:grpSpPr>
          <a:xfrm>
            <a:off x="4331221" y="13489316"/>
            <a:ext cx="2767553" cy="369332"/>
            <a:chOff x="4517817" y="5691679"/>
            <a:chExt cx="1642933" cy="256042"/>
          </a:xfrm>
        </p:grpSpPr>
        <p:pic>
          <p:nvPicPr>
            <p:cNvPr id="28" name="Picture 27" descr="A blue square with white letters&#10;&#10;Description automatically generated">
              <a:extLst>
                <a:ext uri="{FF2B5EF4-FFF2-40B4-BE49-F238E27FC236}">
                  <a16:creationId xmlns:a16="http://schemas.microsoft.com/office/drawing/2014/main" id="{CB25F170-A02D-9998-AAD0-9A4D66AB9181}"/>
                </a:ext>
              </a:extLst>
            </p:cNvPr>
            <p:cNvPicPr>
              <a:picLocks noChangeAspect="1"/>
            </p:cNvPicPr>
            <p:nvPr/>
          </p:nvPicPr>
          <p:blipFill rotWithShape="1">
            <a:blip r:embed="rId2">
              <a:extLst>
                <a:ext uri="{28A0092B-C50C-407E-A947-70E740481C1C}">
                  <a14:useLocalDpi xmlns:a14="http://schemas.microsoft.com/office/drawing/2010/main" val="0"/>
                </a:ext>
              </a:extLst>
            </a:blip>
            <a:srcRect r="11828"/>
            <a:stretch/>
          </p:blipFill>
          <p:spPr>
            <a:xfrm>
              <a:off x="4517817" y="5701550"/>
              <a:ext cx="231365" cy="231898"/>
            </a:xfrm>
            <a:prstGeom prst="rect">
              <a:avLst/>
            </a:prstGeom>
          </p:spPr>
        </p:pic>
        <p:sp>
          <p:nvSpPr>
            <p:cNvPr id="29" name="TextBox 28">
              <a:extLst>
                <a:ext uri="{FF2B5EF4-FFF2-40B4-BE49-F238E27FC236}">
                  <a16:creationId xmlns:a16="http://schemas.microsoft.com/office/drawing/2014/main" id="{F351EBA1-C03F-B2BD-8D46-7251BDAEB380}"/>
                </a:ext>
              </a:extLst>
            </p:cNvPr>
            <p:cNvSpPr txBox="1"/>
            <p:nvPr/>
          </p:nvSpPr>
          <p:spPr>
            <a:xfrm>
              <a:off x="4749742" y="5691679"/>
              <a:ext cx="1411008" cy="256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rPr>
                <a:t>Amirul Ikhwan Faizi</a:t>
              </a:r>
              <a:endParaRPr kumimoji="0" lang="en-MY" sz="1800" b="1" i="0" u="none" strike="noStrike" kern="1200" cap="none" spc="0" normalizeH="0" baseline="0" noProof="0" dirty="0">
                <a:ln>
                  <a:noFill/>
                </a:ln>
                <a:solidFill>
                  <a:prstClr val="black"/>
                </a:solidFill>
                <a:effectLst/>
                <a:uLnTx/>
                <a:uFillTx/>
                <a:latin typeface="Nunito" pitchFamily="2" charset="0"/>
                <a:ea typeface="Lato" panose="020F0502020204030203" pitchFamily="34" charset="0"/>
                <a:cs typeface="Arial" panose="020B0604020202020204" pitchFamily="34" charset="0"/>
              </a:endParaRPr>
            </a:p>
          </p:txBody>
        </p:sp>
      </p:grpSp>
      <p:pic>
        <p:nvPicPr>
          <p:cNvPr id="10" name="Graphic 9" descr="End with solid fill">
            <a:extLst>
              <a:ext uri="{FF2B5EF4-FFF2-40B4-BE49-F238E27FC236}">
                <a16:creationId xmlns:a16="http://schemas.microsoft.com/office/drawing/2014/main" id="{8134ADFA-9B83-C502-0B0B-5C5424CB2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660" y="12127144"/>
            <a:ext cx="818762" cy="818762"/>
          </a:xfrm>
          <a:prstGeom prst="rect">
            <a:avLst/>
          </a:prstGeom>
        </p:spPr>
      </p:pic>
      <p:sp>
        <p:nvSpPr>
          <p:cNvPr id="4" name="TextBox 3">
            <a:extLst>
              <a:ext uri="{FF2B5EF4-FFF2-40B4-BE49-F238E27FC236}">
                <a16:creationId xmlns:a16="http://schemas.microsoft.com/office/drawing/2014/main" id="{4530F8A3-B623-79DA-BC92-4513480968E4}"/>
              </a:ext>
            </a:extLst>
          </p:cNvPr>
          <p:cNvSpPr txBox="1"/>
          <p:nvPr/>
        </p:nvSpPr>
        <p:spPr>
          <a:xfrm>
            <a:off x="561655" y="2135483"/>
            <a:ext cx="10301211" cy="1569660"/>
          </a:xfrm>
          <a:prstGeom prst="rect">
            <a:avLst/>
          </a:prstGeom>
          <a:noFill/>
        </p:spPr>
        <p:txBody>
          <a:bodyPr wrap="square" rtlCol="0">
            <a:spAutoFit/>
          </a:bodyPr>
          <a:lstStyle/>
          <a:p>
            <a:r>
              <a:rPr lang="en-MY" sz="2400" dirty="0">
                <a:latin typeface="Nunito" pitchFamily="2" charset="0"/>
              </a:rPr>
              <a:t>In order to see the pattern of drafting, I should start gather data of this MLBB draft through MLBB tournament matches. The data then should be documented and analysed later. I can open Microsoft Excel, make a table, put necessary headers and fill in the rows of data manually.</a:t>
            </a:r>
            <a:endParaRPr lang="en-MY" sz="2400" dirty="0">
              <a:latin typeface="Nunito" pitchFamily="2" charset="0"/>
              <a:cs typeface="Segoe UI Semibold" panose="020B0702040204020203" pitchFamily="34" charset="0"/>
            </a:endParaRPr>
          </a:p>
        </p:txBody>
      </p:sp>
      <p:sp>
        <p:nvSpPr>
          <p:cNvPr id="5" name="TextBox 4">
            <a:extLst>
              <a:ext uri="{FF2B5EF4-FFF2-40B4-BE49-F238E27FC236}">
                <a16:creationId xmlns:a16="http://schemas.microsoft.com/office/drawing/2014/main" id="{6333216C-62D2-8C45-8ABF-E0DE2C284384}"/>
              </a:ext>
            </a:extLst>
          </p:cNvPr>
          <p:cNvSpPr txBox="1"/>
          <p:nvPr/>
        </p:nvSpPr>
        <p:spPr>
          <a:xfrm>
            <a:off x="561651" y="4080295"/>
            <a:ext cx="10301211" cy="1938992"/>
          </a:xfrm>
          <a:prstGeom prst="rect">
            <a:avLst/>
          </a:prstGeom>
          <a:noFill/>
        </p:spPr>
        <p:txBody>
          <a:bodyPr wrap="square" rtlCol="0">
            <a:spAutoFit/>
          </a:bodyPr>
          <a:lstStyle/>
          <a:p>
            <a:r>
              <a:rPr lang="en-MY" sz="2400" dirty="0">
                <a:latin typeface="Nunito" pitchFamily="2" charset="0"/>
              </a:rPr>
              <a:t>However, I decide to ask ChatGPT if my idea to have an interface to input MLBB drafting data can come into reality. I started with simple drawing by using PowerPoint on how I want the interface looks like </a:t>
            </a:r>
            <a:r>
              <a:rPr lang="en-MY" sz="2400" i="1" dirty="0">
                <a:solidFill>
                  <a:srgbClr val="0070C0"/>
                </a:solidFill>
                <a:latin typeface="Nunito" pitchFamily="2" charset="0"/>
              </a:rPr>
              <a:t>(Figure 1)</a:t>
            </a:r>
            <a:r>
              <a:rPr lang="en-MY" sz="2400" dirty="0">
                <a:latin typeface="Nunito" pitchFamily="2" charset="0"/>
              </a:rPr>
              <a:t>. I bring the drawing and use ChatGPT tool to ask if I may have initial HTML code that can provide result that similar to my drawing.</a:t>
            </a:r>
            <a:endParaRPr lang="en-MY" sz="2400" dirty="0">
              <a:latin typeface="Nunito" pitchFamily="2" charset="0"/>
              <a:cs typeface="Segoe UI Semibold" panose="020B0702040204020203" pitchFamily="34" charset="0"/>
            </a:endParaRPr>
          </a:p>
        </p:txBody>
      </p:sp>
      <p:sp>
        <p:nvSpPr>
          <p:cNvPr id="6" name="TextBox 5">
            <a:extLst>
              <a:ext uri="{FF2B5EF4-FFF2-40B4-BE49-F238E27FC236}">
                <a16:creationId xmlns:a16="http://schemas.microsoft.com/office/drawing/2014/main" id="{05258012-79FB-E9AB-A019-9E936A2BE743}"/>
              </a:ext>
            </a:extLst>
          </p:cNvPr>
          <p:cNvSpPr txBox="1"/>
          <p:nvPr/>
        </p:nvSpPr>
        <p:spPr>
          <a:xfrm>
            <a:off x="561650" y="6398384"/>
            <a:ext cx="10301211" cy="830997"/>
          </a:xfrm>
          <a:prstGeom prst="rect">
            <a:avLst/>
          </a:prstGeom>
          <a:noFill/>
        </p:spPr>
        <p:txBody>
          <a:bodyPr wrap="square" rtlCol="0">
            <a:spAutoFit/>
          </a:bodyPr>
          <a:lstStyle/>
          <a:p>
            <a:r>
              <a:rPr lang="en-MY" sz="2400" dirty="0">
                <a:latin typeface="Nunito" pitchFamily="2" charset="0"/>
              </a:rPr>
              <a:t>I do this kind of thing because of interest and curiosity. Interest to create an input interface and curiosity in knowing MLBB drafting data pattern.</a:t>
            </a:r>
          </a:p>
        </p:txBody>
      </p:sp>
      <p:sp>
        <p:nvSpPr>
          <p:cNvPr id="7" name="TextBox 6">
            <a:extLst>
              <a:ext uri="{FF2B5EF4-FFF2-40B4-BE49-F238E27FC236}">
                <a16:creationId xmlns:a16="http://schemas.microsoft.com/office/drawing/2014/main" id="{6A1E5E9F-D604-57D3-B035-D812D8397E1C}"/>
              </a:ext>
            </a:extLst>
          </p:cNvPr>
          <p:cNvSpPr txBox="1"/>
          <p:nvPr/>
        </p:nvSpPr>
        <p:spPr>
          <a:xfrm>
            <a:off x="561649" y="7608149"/>
            <a:ext cx="10301211" cy="830997"/>
          </a:xfrm>
          <a:prstGeom prst="rect">
            <a:avLst/>
          </a:prstGeom>
          <a:noFill/>
        </p:spPr>
        <p:txBody>
          <a:bodyPr wrap="square" rtlCol="0">
            <a:spAutoFit/>
          </a:bodyPr>
          <a:lstStyle/>
          <a:p>
            <a:r>
              <a:rPr lang="en-MY" sz="2400" dirty="0">
                <a:latin typeface="Nunito" pitchFamily="2" charset="0"/>
              </a:rPr>
              <a:t>I know that I do not do all the coding itself. Anyhow, I do take this initiative with those available tools to enable this kind of project.</a:t>
            </a:r>
          </a:p>
        </p:txBody>
      </p:sp>
      <p:sp>
        <p:nvSpPr>
          <p:cNvPr id="9" name="TextBox 8">
            <a:extLst>
              <a:ext uri="{FF2B5EF4-FFF2-40B4-BE49-F238E27FC236}">
                <a16:creationId xmlns:a16="http://schemas.microsoft.com/office/drawing/2014/main" id="{2AD9433D-1949-5133-7DC9-448E97D40EF8}"/>
              </a:ext>
            </a:extLst>
          </p:cNvPr>
          <p:cNvSpPr txBox="1"/>
          <p:nvPr/>
        </p:nvSpPr>
        <p:spPr>
          <a:xfrm>
            <a:off x="561649" y="8815474"/>
            <a:ext cx="10301211" cy="1569660"/>
          </a:xfrm>
          <a:prstGeom prst="rect">
            <a:avLst/>
          </a:prstGeom>
          <a:noFill/>
        </p:spPr>
        <p:txBody>
          <a:bodyPr wrap="square" rtlCol="0">
            <a:spAutoFit/>
          </a:bodyPr>
          <a:lstStyle/>
          <a:p>
            <a:r>
              <a:rPr lang="en-MY" sz="2400" dirty="0">
                <a:latin typeface="Nunito" pitchFamily="2" charset="0"/>
              </a:rPr>
              <a:t>Besides, with some basic knowledge about some programming languages I learned from online courses and program, that also help me to understand certain part of code. Knowing how it works and how to solve if any issues arise.</a:t>
            </a:r>
          </a:p>
        </p:txBody>
      </p:sp>
    </p:spTree>
    <p:extLst>
      <p:ext uri="{BB962C8B-B14F-4D97-AF65-F5344CB8AC3E}">
        <p14:creationId xmlns:p14="http://schemas.microsoft.com/office/powerpoint/2010/main" val="23841105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21202</TotalTime>
  <Words>3219</Words>
  <Application>Microsoft Office PowerPoint</Application>
  <PresentationFormat>Custom</PresentationFormat>
  <Paragraphs>420</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-apple-system</vt:lpstr>
      <vt:lpstr>Arial</vt:lpstr>
      <vt:lpstr>Calibri</vt:lpstr>
      <vt:lpstr>Calibri Light</vt:lpstr>
      <vt:lpstr>Nunito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AMIRUL IKHWAN FAIZI BIN JAMAL NASIR</dc:creator>
  <cp:lastModifiedBy>Amirul Ikhwan Faizi</cp:lastModifiedBy>
  <cp:revision>15</cp:revision>
  <dcterms:created xsi:type="dcterms:W3CDTF">2023-11-22T05:00:12Z</dcterms:created>
  <dcterms:modified xsi:type="dcterms:W3CDTF">2024-08-06T18:06:32Z</dcterms:modified>
</cp:coreProperties>
</file>